
<file path=[Content_Types].xml><?xml version="1.0" encoding="utf-8"?>
<Types xmlns="http://schemas.openxmlformats.org/package/2006/content-types">
  <Default Extension="jpeg" ContentType="image/jpeg"/>
  <Default Extension="JPG" ContentType="image/.jp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autoCompressPictures="0">
  <p:sldMasterIdLst>
    <p:sldMasterId id="2147483648" r:id="rId1"/>
  </p:sldMasterIdLst>
  <p:notesMasterIdLst>
    <p:notesMasterId r:id="rId4"/>
  </p:notesMasterIdLst>
  <p:sldIdLst>
    <p:sldId id="257" r:id="rId3"/>
    <p:sldId id="282" r:id="rId5"/>
    <p:sldId id="258" r:id="rId6"/>
    <p:sldId id="259" r:id="rId7"/>
    <p:sldId id="260" r:id="rId8"/>
    <p:sldId id="261" r:id="rId9"/>
    <p:sldId id="262" r:id="rId10"/>
    <p:sldId id="263" r:id="rId11"/>
    <p:sldId id="267" r:id="rId12"/>
    <p:sldId id="269" r:id="rId13"/>
    <p:sldId id="271" r:id="rId14"/>
    <p:sldId id="272" r:id="rId15"/>
    <p:sldId id="273" r:id="rId16"/>
    <p:sldId id="274" r:id="rId17"/>
    <p:sldId id="265" r:id="rId18"/>
    <p:sldId id="277" r:id="rId19"/>
    <p:sldId id="278" r:id="rId20"/>
    <p:sldId id="279" r:id="rId21"/>
    <p:sldId id="280" r:id="rId22"/>
    <p:sldId id="281" r:id="rId23"/>
  </p:sldIdLst>
  <p:sldSz cx="12192000" cy="6858000"/>
  <p:notesSz cx="7559675" cy="10691495"/>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9D5CA1"/>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 Type="http://schemas.openxmlformats.org/officeDocument/2006/relationships/notesMaster" Target="notesMasters/notesMaster1.xml"/><Relationship Id="rId3" Type="http://schemas.openxmlformats.org/officeDocument/2006/relationships/slide" Target="slides/slide1.xml"/><Relationship Id="rId26" Type="http://schemas.openxmlformats.org/officeDocument/2006/relationships/tableStyles" Target="tableStyles.xml"/><Relationship Id="rId25" Type="http://schemas.openxmlformats.org/officeDocument/2006/relationships/viewProps" Target="viewProps.xml"/><Relationship Id="rId24" Type="http://schemas.openxmlformats.org/officeDocument/2006/relationships/presProps" Target="presProps.xml"/><Relationship Id="rId23" Type="http://schemas.openxmlformats.org/officeDocument/2006/relationships/slide" Target="slides/slide20.xml"/><Relationship Id="rId22" Type="http://schemas.openxmlformats.org/officeDocument/2006/relationships/slide" Target="slides/slide19.xml"/><Relationship Id="rId21" Type="http://schemas.openxmlformats.org/officeDocument/2006/relationships/slide" Target="slides/slide18.xml"/><Relationship Id="rId20" Type="http://schemas.openxmlformats.org/officeDocument/2006/relationships/slide" Target="slides/slide17.xml"/><Relationship Id="rId2" Type="http://schemas.openxmlformats.org/officeDocument/2006/relationships/theme" Target="theme/theme1.xml"/><Relationship Id="rId19" Type="http://schemas.openxmlformats.org/officeDocument/2006/relationships/slide" Target="slides/slide16.xml"/><Relationship Id="rId18" Type="http://schemas.openxmlformats.org/officeDocument/2006/relationships/slide" Target="slides/slide15.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media/>
</file>

<file path=ppt/media/image1.jpeg>
</file>

<file path=ppt/media/image10.png>
</file>

<file path=ppt/media/image11.png>
</file>

<file path=ppt/media/image12.png>
</file>

<file path=ppt/media/image13.png>
</file>

<file path=ppt/media/image14.jpeg>
</file>

<file path=ppt/media/image2.png>
</file>

<file path=ppt/media/image3.jpeg>
</file>

<file path=ppt/media/image4.png>
</file>

<file path=ppt/media/image5.png>
</file>

<file path=ppt/media/image6.png>
</file>

<file path=ppt/media/image7.pn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2" name="Shape 2"/>
        <p:cNvGrpSpPr/>
        <p:nvPr/>
      </p:nvGrpSpPr>
      <p:grpSpPr>
        <a:xfrm>
          <a:off x="0" y="0"/>
          <a:ext cx="0" cy="0"/>
          <a:chOff x="0" y="0"/>
          <a:chExt cx="0" cy="0"/>
        </a:xfrm>
      </p:grpSpPr>
      <p:sp>
        <p:nvSpPr>
          <p:cNvPr id="3" name="Google Shape;3;n"/>
          <p:cNvSpPr/>
          <p:nvPr>
            <p:ph type="sldImg" idx="2"/>
          </p:nvPr>
        </p:nvSpPr>
        <p:spPr>
          <a:xfrm>
            <a:off x="1260175" y="801875"/>
            <a:ext cx="5040025" cy="4009425"/>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p:nvPr>
            <p:ph type="body" idx="1"/>
          </p:nvPr>
        </p:nvSpPr>
        <p:spPr>
          <a:xfrm>
            <a:off x="755950" y="5078600"/>
            <a:ext cx="6047725" cy="48113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6.xml"/></Relationships>
</file>

<file path=ppt/notesSlides/_rels/notesSlide1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7.xml"/></Relationships>
</file>

<file path=ppt/notesSlides/_rels/notesSlide1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8.xml"/></Relationships>
</file>

<file path=ppt/notesSlides/_rels/notesSlide1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9.xml"/></Relationships>
</file>

<file path=ppt/notesSlides/_rels/notesSlide1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0.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showMasterPhAnim="0" showMasterSp="0">
  <p:cSld>
    <p:spTree>
      <p:nvGrpSpPr>
        <p:cNvPr id="59" name="Shape 59"/>
        <p:cNvGrpSpPr/>
        <p:nvPr/>
      </p:nvGrpSpPr>
      <p:grpSpPr>
        <a:xfrm>
          <a:off x="0" y="0"/>
          <a:ext cx="0" cy="0"/>
          <a:chOff x="0" y="0"/>
          <a:chExt cx="0" cy="0"/>
        </a:xfrm>
      </p:grpSpPr>
      <p:sp>
        <p:nvSpPr>
          <p:cNvPr id="60" name="Google Shape;60;p2:notes"/>
          <p:cNvSpPr txBox="1"/>
          <p:nvPr>
            <p:ph type="body" idx="1"/>
          </p:nvPr>
        </p:nvSpPr>
        <p:spPr>
          <a:xfrm>
            <a:off x="755950" y="5078600"/>
            <a:ext cx="6047725" cy="4811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
        <p:nvSpPr>
          <p:cNvPr id="61" name="Google Shape;61;p2:notes"/>
          <p:cNvSpPr/>
          <p:nvPr>
            <p:ph type="sldImg" idx="2"/>
          </p:nvPr>
        </p:nvSpPr>
        <p:spPr>
          <a:xfrm>
            <a:off x="1260175" y="801875"/>
            <a:ext cx="5040025" cy="4009425"/>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PhAnim="0" showMasterSp="0">
  <p:cSld>
    <p:spTree>
      <p:nvGrpSpPr>
        <p:cNvPr id="71" name="Shape 71"/>
        <p:cNvGrpSpPr/>
        <p:nvPr/>
      </p:nvGrpSpPr>
      <p:grpSpPr>
        <a:xfrm>
          <a:off x="0" y="0"/>
          <a:ext cx="0" cy="0"/>
          <a:chOff x="0" y="0"/>
          <a:chExt cx="0" cy="0"/>
        </a:xfrm>
      </p:grpSpPr>
      <p:sp>
        <p:nvSpPr>
          <p:cNvPr id="72" name="Google Shape;72;p4:notes"/>
          <p:cNvSpPr txBox="1"/>
          <p:nvPr>
            <p:ph type="body" idx="1"/>
          </p:nvPr>
        </p:nvSpPr>
        <p:spPr>
          <a:xfrm>
            <a:off x="755950" y="5078600"/>
            <a:ext cx="6047725" cy="4811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
        <p:nvSpPr>
          <p:cNvPr id="73" name="Google Shape;73;p4:notes"/>
          <p:cNvSpPr/>
          <p:nvPr>
            <p:ph type="sldImg" idx="2"/>
          </p:nvPr>
        </p:nvSpPr>
        <p:spPr>
          <a:xfrm>
            <a:off x="1260175" y="801875"/>
            <a:ext cx="5040025" cy="4009425"/>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PhAnim="0" showMasterSp="0">
  <p:cSld>
    <p:spTree>
      <p:nvGrpSpPr>
        <p:cNvPr id="71" name="Shape 71"/>
        <p:cNvGrpSpPr/>
        <p:nvPr/>
      </p:nvGrpSpPr>
      <p:grpSpPr>
        <a:xfrm>
          <a:off x="0" y="0"/>
          <a:ext cx="0" cy="0"/>
          <a:chOff x="0" y="0"/>
          <a:chExt cx="0" cy="0"/>
        </a:xfrm>
      </p:grpSpPr>
      <p:sp>
        <p:nvSpPr>
          <p:cNvPr id="72" name="Google Shape;72;p4:notes"/>
          <p:cNvSpPr txBox="1"/>
          <p:nvPr>
            <p:ph type="body" idx="1"/>
          </p:nvPr>
        </p:nvSpPr>
        <p:spPr>
          <a:xfrm>
            <a:off x="755950" y="5078600"/>
            <a:ext cx="6047725" cy="4811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
        <p:nvSpPr>
          <p:cNvPr id="73" name="Google Shape;73;p4:notes"/>
          <p:cNvSpPr/>
          <p:nvPr>
            <p:ph type="sldImg" idx="2"/>
          </p:nvPr>
        </p:nvSpPr>
        <p:spPr>
          <a:xfrm>
            <a:off x="1260175" y="801875"/>
            <a:ext cx="5040025" cy="4009425"/>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PhAnim="0" showMasterSp="0">
  <p:cSld>
    <p:spTree>
      <p:nvGrpSpPr>
        <p:cNvPr id="71" name="Shape 71"/>
        <p:cNvGrpSpPr/>
        <p:nvPr/>
      </p:nvGrpSpPr>
      <p:grpSpPr>
        <a:xfrm>
          <a:off x="0" y="0"/>
          <a:ext cx="0" cy="0"/>
          <a:chOff x="0" y="0"/>
          <a:chExt cx="0" cy="0"/>
        </a:xfrm>
      </p:grpSpPr>
      <p:sp>
        <p:nvSpPr>
          <p:cNvPr id="72" name="Google Shape;72;p4:notes"/>
          <p:cNvSpPr txBox="1"/>
          <p:nvPr>
            <p:ph type="body" idx="1"/>
          </p:nvPr>
        </p:nvSpPr>
        <p:spPr>
          <a:xfrm>
            <a:off x="755950" y="5078600"/>
            <a:ext cx="6047725" cy="4811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
        <p:nvSpPr>
          <p:cNvPr id="73" name="Google Shape;73;p4:notes"/>
          <p:cNvSpPr/>
          <p:nvPr>
            <p:ph type="sldImg" idx="2"/>
          </p:nvPr>
        </p:nvSpPr>
        <p:spPr>
          <a:xfrm>
            <a:off x="1260175" y="801875"/>
            <a:ext cx="5040025" cy="4009425"/>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PhAnim="0" showMasterSp="0">
  <p:cSld>
    <p:spTree>
      <p:nvGrpSpPr>
        <p:cNvPr id="71" name="Shape 71"/>
        <p:cNvGrpSpPr/>
        <p:nvPr/>
      </p:nvGrpSpPr>
      <p:grpSpPr>
        <a:xfrm>
          <a:off x="0" y="0"/>
          <a:ext cx="0" cy="0"/>
          <a:chOff x="0" y="0"/>
          <a:chExt cx="0" cy="0"/>
        </a:xfrm>
      </p:grpSpPr>
      <p:sp>
        <p:nvSpPr>
          <p:cNvPr id="72" name="Google Shape;72;p4:notes"/>
          <p:cNvSpPr txBox="1"/>
          <p:nvPr>
            <p:ph type="body" idx="1"/>
          </p:nvPr>
        </p:nvSpPr>
        <p:spPr>
          <a:xfrm>
            <a:off x="755950" y="5078600"/>
            <a:ext cx="6047725" cy="4811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
        <p:nvSpPr>
          <p:cNvPr id="73" name="Google Shape;73;p4:notes"/>
          <p:cNvSpPr/>
          <p:nvPr>
            <p:ph type="sldImg" idx="2"/>
          </p:nvPr>
        </p:nvSpPr>
        <p:spPr>
          <a:xfrm>
            <a:off x="1260175" y="801875"/>
            <a:ext cx="5040025" cy="4009425"/>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PhAnim="0" showMasterSp="0">
  <p:cSld>
    <p:spTree>
      <p:nvGrpSpPr>
        <p:cNvPr id="71" name="Shape 71"/>
        <p:cNvGrpSpPr/>
        <p:nvPr/>
      </p:nvGrpSpPr>
      <p:grpSpPr>
        <a:xfrm>
          <a:off x="0" y="0"/>
          <a:ext cx="0" cy="0"/>
          <a:chOff x="0" y="0"/>
          <a:chExt cx="0" cy="0"/>
        </a:xfrm>
      </p:grpSpPr>
      <p:sp>
        <p:nvSpPr>
          <p:cNvPr id="72" name="Google Shape;72;p4:notes"/>
          <p:cNvSpPr txBox="1"/>
          <p:nvPr>
            <p:ph type="body" idx="1"/>
          </p:nvPr>
        </p:nvSpPr>
        <p:spPr>
          <a:xfrm>
            <a:off x="755950" y="5078600"/>
            <a:ext cx="6047725" cy="4811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
        <p:nvSpPr>
          <p:cNvPr id="73" name="Google Shape;73;p4:notes"/>
          <p:cNvSpPr/>
          <p:nvPr>
            <p:ph type="sldImg" idx="2"/>
          </p:nvPr>
        </p:nvSpPr>
        <p:spPr>
          <a:xfrm>
            <a:off x="1260175" y="801875"/>
            <a:ext cx="5040025" cy="4009425"/>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PhAnim="0" showMasterSp="0">
  <p:cSld>
    <p:spTree>
      <p:nvGrpSpPr>
        <p:cNvPr id="71" name="Shape 71"/>
        <p:cNvGrpSpPr/>
        <p:nvPr/>
      </p:nvGrpSpPr>
      <p:grpSpPr>
        <a:xfrm>
          <a:off x="0" y="0"/>
          <a:ext cx="0" cy="0"/>
          <a:chOff x="0" y="0"/>
          <a:chExt cx="0" cy="0"/>
        </a:xfrm>
      </p:grpSpPr>
      <p:sp>
        <p:nvSpPr>
          <p:cNvPr id="72" name="Google Shape;72;p4:notes"/>
          <p:cNvSpPr txBox="1"/>
          <p:nvPr>
            <p:ph type="body" idx="1"/>
          </p:nvPr>
        </p:nvSpPr>
        <p:spPr>
          <a:xfrm>
            <a:off x="755950" y="5078600"/>
            <a:ext cx="6047725" cy="4811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
        <p:nvSpPr>
          <p:cNvPr id="73" name="Google Shape;73;p4:notes"/>
          <p:cNvSpPr/>
          <p:nvPr>
            <p:ph type="sldImg" idx="2"/>
          </p:nvPr>
        </p:nvSpPr>
        <p:spPr>
          <a:xfrm>
            <a:off x="1260175" y="801875"/>
            <a:ext cx="5040025" cy="4009425"/>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PhAnim="0" showMasterSp="0">
  <p:cSld>
    <p:spTree>
      <p:nvGrpSpPr>
        <p:cNvPr id="71" name="Shape 71"/>
        <p:cNvGrpSpPr/>
        <p:nvPr/>
      </p:nvGrpSpPr>
      <p:grpSpPr>
        <a:xfrm>
          <a:off x="0" y="0"/>
          <a:ext cx="0" cy="0"/>
          <a:chOff x="0" y="0"/>
          <a:chExt cx="0" cy="0"/>
        </a:xfrm>
      </p:grpSpPr>
      <p:sp>
        <p:nvSpPr>
          <p:cNvPr id="72" name="Google Shape;72;p4:notes"/>
          <p:cNvSpPr txBox="1"/>
          <p:nvPr>
            <p:ph type="body" idx="1"/>
          </p:nvPr>
        </p:nvSpPr>
        <p:spPr>
          <a:xfrm>
            <a:off x="755950" y="5078600"/>
            <a:ext cx="6047725" cy="4811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
        <p:nvSpPr>
          <p:cNvPr id="73" name="Google Shape;73;p4:notes"/>
          <p:cNvSpPr/>
          <p:nvPr>
            <p:ph type="sldImg" idx="2"/>
          </p:nvPr>
        </p:nvSpPr>
        <p:spPr>
          <a:xfrm>
            <a:off x="1260175" y="801875"/>
            <a:ext cx="5040025" cy="4009425"/>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PhAnim="0" showMasterSp="0">
  <p:cSld>
    <p:spTree>
      <p:nvGrpSpPr>
        <p:cNvPr id="71" name="Shape 71"/>
        <p:cNvGrpSpPr/>
        <p:nvPr/>
      </p:nvGrpSpPr>
      <p:grpSpPr>
        <a:xfrm>
          <a:off x="0" y="0"/>
          <a:ext cx="0" cy="0"/>
          <a:chOff x="0" y="0"/>
          <a:chExt cx="0" cy="0"/>
        </a:xfrm>
      </p:grpSpPr>
      <p:sp>
        <p:nvSpPr>
          <p:cNvPr id="72" name="Google Shape;72;p4:notes"/>
          <p:cNvSpPr txBox="1"/>
          <p:nvPr>
            <p:ph type="body" idx="1"/>
          </p:nvPr>
        </p:nvSpPr>
        <p:spPr>
          <a:xfrm>
            <a:off x="755950" y="5078600"/>
            <a:ext cx="6047725" cy="4811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
        <p:nvSpPr>
          <p:cNvPr id="73" name="Google Shape;73;p4:notes"/>
          <p:cNvSpPr/>
          <p:nvPr>
            <p:ph type="sldImg" idx="2"/>
          </p:nvPr>
        </p:nvSpPr>
        <p:spPr>
          <a:xfrm>
            <a:off x="1260175" y="801875"/>
            <a:ext cx="5040025" cy="4009425"/>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PhAnim="0" showMasterSp="0">
  <p:cSld>
    <p:spTree>
      <p:nvGrpSpPr>
        <p:cNvPr id="71" name="Shape 71"/>
        <p:cNvGrpSpPr/>
        <p:nvPr/>
      </p:nvGrpSpPr>
      <p:grpSpPr>
        <a:xfrm>
          <a:off x="0" y="0"/>
          <a:ext cx="0" cy="0"/>
          <a:chOff x="0" y="0"/>
          <a:chExt cx="0" cy="0"/>
        </a:xfrm>
      </p:grpSpPr>
      <p:sp>
        <p:nvSpPr>
          <p:cNvPr id="72" name="Google Shape;72;p4:notes"/>
          <p:cNvSpPr txBox="1"/>
          <p:nvPr>
            <p:ph type="body" idx="1"/>
          </p:nvPr>
        </p:nvSpPr>
        <p:spPr>
          <a:xfrm>
            <a:off x="755950" y="5078600"/>
            <a:ext cx="6047725" cy="4811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
        <p:nvSpPr>
          <p:cNvPr id="73" name="Google Shape;73;p4:notes"/>
          <p:cNvSpPr/>
          <p:nvPr>
            <p:ph type="sldImg" idx="2"/>
          </p:nvPr>
        </p:nvSpPr>
        <p:spPr>
          <a:xfrm>
            <a:off x="1260175" y="801875"/>
            <a:ext cx="5040025" cy="4009425"/>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PhAnim="0" showMasterSp="0">
  <p:cSld>
    <p:spTree>
      <p:nvGrpSpPr>
        <p:cNvPr id="71" name="Shape 71"/>
        <p:cNvGrpSpPr/>
        <p:nvPr/>
      </p:nvGrpSpPr>
      <p:grpSpPr>
        <a:xfrm>
          <a:off x="0" y="0"/>
          <a:ext cx="0" cy="0"/>
          <a:chOff x="0" y="0"/>
          <a:chExt cx="0" cy="0"/>
        </a:xfrm>
      </p:grpSpPr>
      <p:sp>
        <p:nvSpPr>
          <p:cNvPr id="72" name="Google Shape;72;p4:notes"/>
          <p:cNvSpPr txBox="1"/>
          <p:nvPr>
            <p:ph type="body" idx="1"/>
          </p:nvPr>
        </p:nvSpPr>
        <p:spPr>
          <a:xfrm>
            <a:off x="755950" y="5078600"/>
            <a:ext cx="6047725" cy="4811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
        <p:nvSpPr>
          <p:cNvPr id="73" name="Google Shape;73;p4:notes"/>
          <p:cNvSpPr/>
          <p:nvPr>
            <p:ph type="sldImg" idx="2"/>
          </p:nvPr>
        </p:nvSpPr>
        <p:spPr>
          <a:xfrm>
            <a:off x="1260175" y="801875"/>
            <a:ext cx="5040025" cy="4009425"/>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PhAnim="0" showMasterSp="0">
  <p:cSld>
    <p:spTree>
      <p:nvGrpSpPr>
        <p:cNvPr id="53" name="Shape 53"/>
        <p:cNvGrpSpPr/>
        <p:nvPr/>
      </p:nvGrpSpPr>
      <p:grpSpPr>
        <a:xfrm>
          <a:off x="0" y="0"/>
          <a:ext cx="0" cy="0"/>
          <a:chOff x="0" y="0"/>
          <a:chExt cx="0" cy="0"/>
        </a:xfrm>
      </p:grpSpPr>
      <p:sp>
        <p:nvSpPr>
          <p:cNvPr id="54" name="Google Shape;54;p1:notes"/>
          <p:cNvSpPr txBox="1"/>
          <p:nvPr>
            <p:ph type="body" idx="1"/>
          </p:nvPr>
        </p:nvSpPr>
        <p:spPr>
          <a:xfrm>
            <a:off x="755950" y="5078600"/>
            <a:ext cx="6047725" cy="4811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
        <p:nvSpPr>
          <p:cNvPr id="55" name="Google Shape;55;p1:notes"/>
          <p:cNvSpPr/>
          <p:nvPr>
            <p:ph type="sldImg" idx="2"/>
          </p:nvPr>
        </p:nvSpPr>
        <p:spPr>
          <a:xfrm>
            <a:off x="1260175" y="801875"/>
            <a:ext cx="5040025" cy="4009425"/>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PhAnim="0" showMasterSp="0">
  <p:cSld>
    <p:spTree>
      <p:nvGrpSpPr>
        <p:cNvPr id="65" name="Shape 65"/>
        <p:cNvGrpSpPr/>
        <p:nvPr/>
      </p:nvGrpSpPr>
      <p:grpSpPr>
        <a:xfrm>
          <a:off x="0" y="0"/>
          <a:ext cx="0" cy="0"/>
          <a:chOff x="0" y="0"/>
          <a:chExt cx="0" cy="0"/>
        </a:xfrm>
      </p:grpSpPr>
      <p:sp>
        <p:nvSpPr>
          <p:cNvPr id="66" name="Google Shape;66;p3:notes"/>
          <p:cNvSpPr txBox="1"/>
          <p:nvPr>
            <p:ph type="body" idx="1"/>
          </p:nvPr>
        </p:nvSpPr>
        <p:spPr>
          <a:xfrm>
            <a:off x="755950" y="5078600"/>
            <a:ext cx="6047725" cy="4811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
        <p:nvSpPr>
          <p:cNvPr id="67" name="Google Shape;67;p3:notes"/>
          <p:cNvSpPr/>
          <p:nvPr>
            <p:ph type="sldImg" idx="2"/>
          </p:nvPr>
        </p:nvSpPr>
        <p:spPr>
          <a:xfrm>
            <a:off x="1260175" y="801875"/>
            <a:ext cx="5040025" cy="4009425"/>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PhAnim="0" showMasterSp="0">
  <p:cSld>
    <p:spTree>
      <p:nvGrpSpPr>
        <p:cNvPr id="71" name="Shape 71"/>
        <p:cNvGrpSpPr/>
        <p:nvPr/>
      </p:nvGrpSpPr>
      <p:grpSpPr>
        <a:xfrm>
          <a:off x="0" y="0"/>
          <a:ext cx="0" cy="0"/>
          <a:chOff x="0" y="0"/>
          <a:chExt cx="0" cy="0"/>
        </a:xfrm>
      </p:grpSpPr>
      <p:sp>
        <p:nvSpPr>
          <p:cNvPr id="72" name="Google Shape;72;p4:notes"/>
          <p:cNvSpPr txBox="1"/>
          <p:nvPr>
            <p:ph type="body" idx="1"/>
          </p:nvPr>
        </p:nvSpPr>
        <p:spPr>
          <a:xfrm>
            <a:off x="755950" y="5078600"/>
            <a:ext cx="6047725" cy="4811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
        <p:nvSpPr>
          <p:cNvPr id="73" name="Google Shape;73;p4:notes"/>
          <p:cNvSpPr/>
          <p:nvPr>
            <p:ph type="sldImg" idx="2"/>
          </p:nvPr>
        </p:nvSpPr>
        <p:spPr>
          <a:xfrm>
            <a:off x="1260175" y="801875"/>
            <a:ext cx="5040025" cy="4009425"/>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PhAnim="0" showMasterSp="0">
  <p:cSld>
    <p:spTree>
      <p:nvGrpSpPr>
        <p:cNvPr id="77" name="Shape 77"/>
        <p:cNvGrpSpPr/>
        <p:nvPr/>
      </p:nvGrpSpPr>
      <p:grpSpPr>
        <a:xfrm>
          <a:off x="0" y="0"/>
          <a:ext cx="0" cy="0"/>
          <a:chOff x="0" y="0"/>
          <a:chExt cx="0" cy="0"/>
        </a:xfrm>
      </p:grpSpPr>
      <p:sp>
        <p:nvSpPr>
          <p:cNvPr id="78" name="Google Shape;78;p5:notes"/>
          <p:cNvSpPr txBox="1"/>
          <p:nvPr>
            <p:ph type="body" idx="1"/>
          </p:nvPr>
        </p:nvSpPr>
        <p:spPr>
          <a:xfrm>
            <a:off x="755950" y="5078600"/>
            <a:ext cx="6047725" cy="4811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
        <p:nvSpPr>
          <p:cNvPr id="79" name="Google Shape;79;p5:notes"/>
          <p:cNvSpPr/>
          <p:nvPr>
            <p:ph type="sldImg" idx="2"/>
          </p:nvPr>
        </p:nvSpPr>
        <p:spPr>
          <a:xfrm>
            <a:off x="1260175" y="801875"/>
            <a:ext cx="5040025" cy="4009425"/>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PhAnim="0" showMasterSp="0">
  <p:cSld>
    <p:spTree>
      <p:nvGrpSpPr>
        <p:cNvPr id="82" name="Shape 82"/>
        <p:cNvGrpSpPr/>
        <p:nvPr/>
      </p:nvGrpSpPr>
      <p:grpSpPr>
        <a:xfrm>
          <a:off x="0" y="0"/>
          <a:ext cx="0" cy="0"/>
          <a:chOff x="0" y="0"/>
          <a:chExt cx="0" cy="0"/>
        </a:xfrm>
      </p:grpSpPr>
      <p:sp>
        <p:nvSpPr>
          <p:cNvPr id="83" name="Google Shape;83;p7:notes"/>
          <p:cNvSpPr txBox="1"/>
          <p:nvPr>
            <p:ph type="body" idx="1"/>
          </p:nvPr>
        </p:nvSpPr>
        <p:spPr>
          <a:xfrm>
            <a:off x="755950" y="5078600"/>
            <a:ext cx="6047725" cy="4811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
        <p:nvSpPr>
          <p:cNvPr id="84" name="Google Shape;84;p7:notes"/>
          <p:cNvSpPr/>
          <p:nvPr>
            <p:ph type="sldImg" idx="2"/>
          </p:nvPr>
        </p:nvSpPr>
        <p:spPr>
          <a:xfrm>
            <a:off x="1260175" y="801875"/>
            <a:ext cx="5040025" cy="4009425"/>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PhAnim="0" showMasterSp="0">
  <p:cSld>
    <p:spTree>
      <p:nvGrpSpPr>
        <p:cNvPr id="88" name="Shape 88"/>
        <p:cNvGrpSpPr/>
        <p:nvPr/>
      </p:nvGrpSpPr>
      <p:grpSpPr>
        <a:xfrm>
          <a:off x="0" y="0"/>
          <a:ext cx="0" cy="0"/>
          <a:chOff x="0" y="0"/>
          <a:chExt cx="0" cy="0"/>
        </a:xfrm>
      </p:grpSpPr>
      <p:sp>
        <p:nvSpPr>
          <p:cNvPr id="89" name="Google Shape;89;p8:notes"/>
          <p:cNvSpPr txBox="1"/>
          <p:nvPr>
            <p:ph type="body" idx="1"/>
          </p:nvPr>
        </p:nvSpPr>
        <p:spPr>
          <a:xfrm>
            <a:off x="755950" y="5078600"/>
            <a:ext cx="6047725" cy="4811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
        <p:nvSpPr>
          <p:cNvPr id="90" name="Google Shape;90;p8:notes"/>
          <p:cNvSpPr/>
          <p:nvPr>
            <p:ph type="sldImg" idx="2"/>
          </p:nvPr>
        </p:nvSpPr>
        <p:spPr>
          <a:xfrm>
            <a:off x="1260175" y="801875"/>
            <a:ext cx="5040025" cy="4009425"/>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PhAnim="0" showMasterSp="0">
  <p:cSld>
    <p:spTree>
      <p:nvGrpSpPr>
        <p:cNvPr id="94" name="Shape 94"/>
        <p:cNvGrpSpPr/>
        <p:nvPr/>
      </p:nvGrpSpPr>
      <p:grpSpPr>
        <a:xfrm>
          <a:off x="0" y="0"/>
          <a:ext cx="0" cy="0"/>
          <a:chOff x="0" y="0"/>
          <a:chExt cx="0" cy="0"/>
        </a:xfrm>
      </p:grpSpPr>
      <p:sp>
        <p:nvSpPr>
          <p:cNvPr id="95" name="Google Shape;95;p9:notes"/>
          <p:cNvSpPr txBox="1"/>
          <p:nvPr>
            <p:ph type="body" idx="1"/>
          </p:nvPr>
        </p:nvSpPr>
        <p:spPr>
          <a:xfrm>
            <a:off x="755950" y="5078600"/>
            <a:ext cx="6047725" cy="4811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
        <p:nvSpPr>
          <p:cNvPr id="96" name="Google Shape;96;p9:notes"/>
          <p:cNvSpPr/>
          <p:nvPr>
            <p:ph type="sldImg" idx="2"/>
          </p:nvPr>
        </p:nvSpPr>
        <p:spPr>
          <a:xfrm>
            <a:off x="1260175" y="801875"/>
            <a:ext cx="5040025" cy="4009425"/>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PhAnim="0" showMasterSp="0">
  <p:cSld>
    <p:spTree>
      <p:nvGrpSpPr>
        <p:cNvPr id="71" name="Shape 71"/>
        <p:cNvGrpSpPr/>
        <p:nvPr/>
      </p:nvGrpSpPr>
      <p:grpSpPr>
        <a:xfrm>
          <a:off x="0" y="0"/>
          <a:ext cx="0" cy="0"/>
          <a:chOff x="0" y="0"/>
          <a:chExt cx="0" cy="0"/>
        </a:xfrm>
      </p:grpSpPr>
      <p:sp>
        <p:nvSpPr>
          <p:cNvPr id="72" name="Google Shape;72;p4:notes"/>
          <p:cNvSpPr txBox="1"/>
          <p:nvPr>
            <p:ph type="body" idx="1"/>
          </p:nvPr>
        </p:nvSpPr>
        <p:spPr>
          <a:xfrm>
            <a:off x="755950" y="5078600"/>
            <a:ext cx="6047725" cy="4811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
        <p:nvSpPr>
          <p:cNvPr id="73" name="Google Shape;73;p4:notes"/>
          <p:cNvSpPr/>
          <p:nvPr>
            <p:ph type="sldImg" idx="2"/>
          </p:nvPr>
        </p:nvSpPr>
        <p:spPr>
          <a:xfrm>
            <a:off x="1260175" y="801875"/>
            <a:ext cx="5040025" cy="4009425"/>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matchingName="Title slid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415611" y="992767"/>
            <a:ext cx="11360700" cy="2736900"/>
          </a:xfrm>
          <a:prstGeom prst="rect">
            <a:avLst/>
          </a:prstGeom>
        </p:spPr>
        <p:txBody>
          <a:bodyPr spcFirstLastPara="1" wrap="square" lIns="121900" tIns="121900" rIns="121900" bIns="121900" anchor="b" anchorCtr="0">
            <a:normAutofit/>
          </a:bodyPr>
          <a:lstStyle>
            <a:lvl1pPr lvl="0" algn="ctr">
              <a:spcBef>
                <a:spcPts val="0"/>
              </a:spcBef>
              <a:spcAft>
                <a:spcPts val="0"/>
              </a:spcAft>
              <a:buSzPts val="6900"/>
              <a:buNone/>
              <a:defRPr sz="6900"/>
            </a:lvl1pPr>
            <a:lvl2pPr lvl="1" algn="ctr">
              <a:spcBef>
                <a:spcPts val="0"/>
              </a:spcBef>
              <a:spcAft>
                <a:spcPts val="0"/>
              </a:spcAft>
              <a:buSzPts val="6900"/>
              <a:buNone/>
              <a:defRPr sz="6900"/>
            </a:lvl2pPr>
            <a:lvl3pPr lvl="2" algn="ctr">
              <a:spcBef>
                <a:spcPts val="0"/>
              </a:spcBef>
              <a:spcAft>
                <a:spcPts val="0"/>
              </a:spcAft>
              <a:buSzPts val="6900"/>
              <a:buNone/>
              <a:defRPr sz="6900"/>
            </a:lvl3pPr>
            <a:lvl4pPr lvl="3" algn="ctr">
              <a:spcBef>
                <a:spcPts val="0"/>
              </a:spcBef>
              <a:spcAft>
                <a:spcPts val="0"/>
              </a:spcAft>
              <a:buSzPts val="6900"/>
              <a:buNone/>
              <a:defRPr sz="6900"/>
            </a:lvl4pPr>
            <a:lvl5pPr lvl="4" algn="ctr">
              <a:spcBef>
                <a:spcPts val="0"/>
              </a:spcBef>
              <a:spcAft>
                <a:spcPts val="0"/>
              </a:spcAft>
              <a:buSzPts val="6900"/>
              <a:buNone/>
              <a:defRPr sz="6900"/>
            </a:lvl5pPr>
            <a:lvl6pPr lvl="5" algn="ctr">
              <a:spcBef>
                <a:spcPts val="0"/>
              </a:spcBef>
              <a:spcAft>
                <a:spcPts val="0"/>
              </a:spcAft>
              <a:buSzPts val="6900"/>
              <a:buNone/>
              <a:defRPr sz="6900"/>
            </a:lvl6pPr>
            <a:lvl7pPr lvl="6" algn="ctr">
              <a:spcBef>
                <a:spcPts val="0"/>
              </a:spcBef>
              <a:spcAft>
                <a:spcPts val="0"/>
              </a:spcAft>
              <a:buSzPts val="6900"/>
              <a:buNone/>
              <a:defRPr sz="6900"/>
            </a:lvl7pPr>
            <a:lvl8pPr lvl="7" algn="ctr">
              <a:spcBef>
                <a:spcPts val="0"/>
              </a:spcBef>
              <a:spcAft>
                <a:spcPts val="0"/>
              </a:spcAft>
              <a:buSzPts val="6900"/>
              <a:buNone/>
              <a:defRPr sz="6900"/>
            </a:lvl8pPr>
            <a:lvl9pPr lvl="8" algn="ctr">
              <a:spcBef>
                <a:spcPts val="0"/>
              </a:spcBef>
              <a:spcAft>
                <a:spcPts val="0"/>
              </a:spcAft>
              <a:buSzPts val="6900"/>
              <a:buNone/>
              <a:defRPr sz="6900"/>
            </a:lvl9pPr>
          </a:lstStyle>
          <a:p/>
        </p:txBody>
      </p:sp>
      <p:sp>
        <p:nvSpPr>
          <p:cNvPr id="11" name="Google Shape;11;p2"/>
          <p:cNvSpPr txBox="1"/>
          <p:nvPr>
            <p:ph type="subTitle" idx="1"/>
          </p:nvPr>
        </p:nvSpPr>
        <p:spPr>
          <a:xfrm>
            <a:off x="415600" y="3778833"/>
            <a:ext cx="11360700" cy="1056900"/>
          </a:xfrm>
          <a:prstGeom prst="rect">
            <a:avLst/>
          </a:prstGeom>
        </p:spPr>
        <p:txBody>
          <a:bodyPr spcFirstLastPara="1" wrap="square" lIns="121900" tIns="121900" rIns="121900" bIns="121900" anchor="t" anchorCtr="0">
            <a:normAutofit/>
          </a:bodyPr>
          <a:lstStyle>
            <a:lvl1pPr lvl="0" algn="ctr">
              <a:lnSpc>
                <a:spcPct val="100000"/>
              </a:lnSpc>
              <a:spcBef>
                <a:spcPts val="0"/>
              </a:spcBef>
              <a:spcAft>
                <a:spcPts val="0"/>
              </a:spcAft>
              <a:buSzPts val="3700"/>
              <a:buNone/>
              <a:defRPr sz="3700"/>
            </a:lvl1pPr>
            <a:lvl2pPr lvl="1" algn="ctr">
              <a:lnSpc>
                <a:spcPct val="100000"/>
              </a:lnSpc>
              <a:spcBef>
                <a:spcPts val="0"/>
              </a:spcBef>
              <a:spcAft>
                <a:spcPts val="0"/>
              </a:spcAft>
              <a:buSzPts val="3700"/>
              <a:buNone/>
              <a:defRPr sz="3700"/>
            </a:lvl2pPr>
            <a:lvl3pPr lvl="2" algn="ctr">
              <a:lnSpc>
                <a:spcPct val="100000"/>
              </a:lnSpc>
              <a:spcBef>
                <a:spcPts val="0"/>
              </a:spcBef>
              <a:spcAft>
                <a:spcPts val="0"/>
              </a:spcAft>
              <a:buSzPts val="3700"/>
              <a:buNone/>
              <a:defRPr sz="3700"/>
            </a:lvl3pPr>
            <a:lvl4pPr lvl="3" algn="ctr">
              <a:lnSpc>
                <a:spcPct val="100000"/>
              </a:lnSpc>
              <a:spcBef>
                <a:spcPts val="0"/>
              </a:spcBef>
              <a:spcAft>
                <a:spcPts val="0"/>
              </a:spcAft>
              <a:buSzPts val="3700"/>
              <a:buNone/>
              <a:defRPr sz="3700"/>
            </a:lvl4pPr>
            <a:lvl5pPr lvl="4" algn="ctr">
              <a:lnSpc>
                <a:spcPct val="100000"/>
              </a:lnSpc>
              <a:spcBef>
                <a:spcPts val="0"/>
              </a:spcBef>
              <a:spcAft>
                <a:spcPts val="0"/>
              </a:spcAft>
              <a:buSzPts val="3700"/>
              <a:buNone/>
              <a:defRPr sz="3700"/>
            </a:lvl5pPr>
            <a:lvl6pPr lvl="5" algn="ctr">
              <a:lnSpc>
                <a:spcPct val="100000"/>
              </a:lnSpc>
              <a:spcBef>
                <a:spcPts val="0"/>
              </a:spcBef>
              <a:spcAft>
                <a:spcPts val="0"/>
              </a:spcAft>
              <a:buSzPts val="3700"/>
              <a:buNone/>
              <a:defRPr sz="3700"/>
            </a:lvl6pPr>
            <a:lvl7pPr lvl="6" algn="ctr">
              <a:lnSpc>
                <a:spcPct val="100000"/>
              </a:lnSpc>
              <a:spcBef>
                <a:spcPts val="0"/>
              </a:spcBef>
              <a:spcAft>
                <a:spcPts val="0"/>
              </a:spcAft>
              <a:buSzPts val="3700"/>
              <a:buNone/>
              <a:defRPr sz="3700"/>
            </a:lvl7pPr>
            <a:lvl8pPr lvl="7" algn="ctr">
              <a:lnSpc>
                <a:spcPct val="100000"/>
              </a:lnSpc>
              <a:spcBef>
                <a:spcPts val="0"/>
              </a:spcBef>
              <a:spcAft>
                <a:spcPts val="0"/>
              </a:spcAft>
              <a:buSzPts val="3700"/>
              <a:buNone/>
              <a:defRPr sz="3700"/>
            </a:lvl8pPr>
            <a:lvl9pPr lvl="8" algn="ctr">
              <a:lnSpc>
                <a:spcPct val="100000"/>
              </a:lnSpc>
              <a:spcBef>
                <a:spcPts val="0"/>
              </a:spcBef>
              <a:spcAft>
                <a:spcPts val="0"/>
              </a:spcAft>
              <a:buSzPts val="3700"/>
              <a:buNone/>
              <a:defRPr sz="3700"/>
            </a:lvl9pPr>
          </a:lstStyle>
          <a:p/>
        </p:txBody>
      </p:sp>
      <p:sp>
        <p:nvSpPr>
          <p:cNvPr id="12" name="Google Shape;12;p2"/>
          <p:cNvSpPr txBox="1"/>
          <p:nvPr>
            <p:ph type="sldNum" idx="12"/>
          </p:nvPr>
        </p:nvSpPr>
        <p:spPr>
          <a:xfrm>
            <a:off x="11296610" y="6217622"/>
            <a:ext cx="731700" cy="524700"/>
          </a:xfrm>
          <a:prstGeom prst="rect">
            <a:avLst/>
          </a:prstGeom>
        </p:spPr>
        <p:txBody>
          <a:bodyPr spcFirstLastPara="1" wrap="square" lIns="121900" tIns="121900" rIns="121900" bIns="121900"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IN"/>
            </a:fld>
            <a:endParaRPr lang="en-IN"/>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44" name="Shape 44"/>
        <p:cNvGrpSpPr/>
        <p:nvPr/>
      </p:nvGrpSpPr>
      <p:grpSpPr>
        <a:xfrm>
          <a:off x="0" y="0"/>
          <a:ext cx="0" cy="0"/>
          <a:chOff x="0" y="0"/>
          <a:chExt cx="0" cy="0"/>
        </a:xfrm>
      </p:grpSpPr>
      <p:sp>
        <p:nvSpPr>
          <p:cNvPr id="45" name="Google Shape;45;p11"/>
          <p:cNvSpPr txBox="1"/>
          <p:nvPr>
            <p:ph type="title" hasCustomPrompt="1"/>
          </p:nvPr>
        </p:nvSpPr>
        <p:spPr>
          <a:xfrm>
            <a:off x="415600" y="1474833"/>
            <a:ext cx="11360700" cy="2618100"/>
          </a:xfrm>
          <a:prstGeom prst="rect">
            <a:avLst/>
          </a:prstGeom>
        </p:spPr>
        <p:txBody>
          <a:bodyPr spcFirstLastPara="1" wrap="square" lIns="121900" tIns="121900" rIns="121900" bIns="121900" anchor="b" anchorCtr="0">
            <a:normAutofit/>
          </a:bodyPr>
          <a:lstStyle>
            <a:lvl1pPr lvl="0" algn="ctr">
              <a:spcBef>
                <a:spcPts val="0"/>
              </a:spcBef>
              <a:spcAft>
                <a:spcPts val="0"/>
              </a:spcAft>
              <a:buSzPts val="16000"/>
              <a:buNone/>
              <a:defRPr sz="16000"/>
            </a:lvl1pPr>
            <a:lvl2pPr lvl="1" algn="ctr">
              <a:spcBef>
                <a:spcPts val="0"/>
              </a:spcBef>
              <a:spcAft>
                <a:spcPts val="0"/>
              </a:spcAft>
              <a:buSzPts val="16000"/>
              <a:buNone/>
              <a:defRPr sz="16000"/>
            </a:lvl2pPr>
            <a:lvl3pPr lvl="2" algn="ctr">
              <a:spcBef>
                <a:spcPts val="0"/>
              </a:spcBef>
              <a:spcAft>
                <a:spcPts val="0"/>
              </a:spcAft>
              <a:buSzPts val="16000"/>
              <a:buNone/>
              <a:defRPr sz="16000"/>
            </a:lvl3pPr>
            <a:lvl4pPr lvl="3" algn="ctr">
              <a:spcBef>
                <a:spcPts val="0"/>
              </a:spcBef>
              <a:spcAft>
                <a:spcPts val="0"/>
              </a:spcAft>
              <a:buSzPts val="16000"/>
              <a:buNone/>
              <a:defRPr sz="16000"/>
            </a:lvl4pPr>
            <a:lvl5pPr lvl="4" algn="ctr">
              <a:spcBef>
                <a:spcPts val="0"/>
              </a:spcBef>
              <a:spcAft>
                <a:spcPts val="0"/>
              </a:spcAft>
              <a:buSzPts val="16000"/>
              <a:buNone/>
              <a:defRPr sz="16000"/>
            </a:lvl5pPr>
            <a:lvl6pPr lvl="5" algn="ctr">
              <a:spcBef>
                <a:spcPts val="0"/>
              </a:spcBef>
              <a:spcAft>
                <a:spcPts val="0"/>
              </a:spcAft>
              <a:buSzPts val="16000"/>
              <a:buNone/>
              <a:defRPr sz="16000"/>
            </a:lvl6pPr>
            <a:lvl7pPr lvl="6" algn="ctr">
              <a:spcBef>
                <a:spcPts val="0"/>
              </a:spcBef>
              <a:spcAft>
                <a:spcPts val="0"/>
              </a:spcAft>
              <a:buSzPts val="16000"/>
              <a:buNone/>
              <a:defRPr sz="16000"/>
            </a:lvl7pPr>
            <a:lvl8pPr lvl="7" algn="ctr">
              <a:spcBef>
                <a:spcPts val="0"/>
              </a:spcBef>
              <a:spcAft>
                <a:spcPts val="0"/>
              </a:spcAft>
              <a:buSzPts val="16000"/>
              <a:buNone/>
              <a:defRPr sz="16000"/>
            </a:lvl8pPr>
            <a:lvl9pPr lvl="8" algn="ctr">
              <a:spcBef>
                <a:spcPts val="0"/>
              </a:spcBef>
              <a:spcAft>
                <a:spcPts val="0"/>
              </a:spcAft>
              <a:buSzPts val="16000"/>
              <a:buNone/>
              <a:defRPr sz="16000"/>
            </a:lvl9pPr>
          </a:lstStyle>
          <a:p>
            <a:r>
              <a:t>xx%</a:t>
            </a:r>
          </a:p>
        </p:txBody>
      </p:sp>
      <p:sp>
        <p:nvSpPr>
          <p:cNvPr id="46" name="Google Shape;46;p11"/>
          <p:cNvSpPr txBox="1"/>
          <p:nvPr>
            <p:ph type="body" idx="1"/>
          </p:nvPr>
        </p:nvSpPr>
        <p:spPr>
          <a:xfrm>
            <a:off x="415600" y="4202967"/>
            <a:ext cx="11360700" cy="1734300"/>
          </a:xfrm>
          <a:prstGeom prst="rect">
            <a:avLst/>
          </a:prstGeom>
        </p:spPr>
        <p:txBody>
          <a:bodyPr spcFirstLastPara="1" wrap="square" lIns="121900" tIns="121900" rIns="121900" bIns="121900" anchor="t" anchorCtr="0">
            <a:normAutofit/>
          </a:bodyPr>
          <a:lstStyle>
            <a:lvl1pPr marL="457200" lvl="0" indent="-381000" algn="ctr">
              <a:spcBef>
                <a:spcPts val="0"/>
              </a:spcBef>
              <a:spcAft>
                <a:spcPts val="0"/>
              </a:spcAft>
              <a:buSzPts val="2400"/>
              <a:buChar char="●"/>
              <a:defRPr/>
            </a:lvl1pPr>
            <a:lvl2pPr marL="914400" lvl="1" indent="-349250" algn="ctr">
              <a:spcBef>
                <a:spcPts val="0"/>
              </a:spcBef>
              <a:spcAft>
                <a:spcPts val="0"/>
              </a:spcAft>
              <a:buSzPts val="1900"/>
              <a:buChar char="○"/>
              <a:defRPr/>
            </a:lvl2pPr>
            <a:lvl3pPr marL="1371600" lvl="2" indent="-349250" algn="ctr">
              <a:spcBef>
                <a:spcPts val="0"/>
              </a:spcBef>
              <a:spcAft>
                <a:spcPts val="0"/>
              </a:spcAft>
              <a:buSzPts val="1900"/>
              <a:buChar char="■"/>
              <a:defRPr/>
            </a:lvl3pPr>
            <a:lvl4pPr marL="1828800" lvl="3" indent="-349250" algn="ctr">
              <a:spcBef>
                <a:spcPts val="0"/>
              </a:spcBef>
              <a:spcAft>
                <a:spcPts val="0"/>
              </a:spcAft>
              <a:buSzPts val="1900"/>
              <a:buChar char="●"/>
              <a:defRPr/>
            </a:lvl4pPr>
            <a:lvl5pPr marL="2286000" lvl="4" indent="-349250" algn="ctr">
              <a:spcBef>
                <a:spcPts val="0"/>
              </a:spcBef>
              <a:spcAft>
                <a:spcPts val="0"/>
              </a:spcAft>
              <a:buSzPts val="1900"/>
              <a:buChar char="○"/>
              <a:defRPr/>
            </a:lvl5pPr>
            <a:lvl6pPr marL="2743200" lvl="5" indent="-349250" algn="ctr">
              <a:spcBef>
                <a:spcPts val="0"/>
              </a:spcBef>
              <a:spcAft>
                <a:spcPts val="0"/>
              </a:spcAft>
              <a:buSzPts val="1900"/>
              <a:buChar char="■"/>
              <a:defRPr/>
            </a:lvl6pPr>
            <a:lvl7pPr marL="3200400" lvl="6" indent="-349250" algn="ctr">
              <a:spcBef>
                <a:spcPts val="0"/>
              </a:spcBef>
              <a:spcAft>
                <a:spcPts val="0"/>
              </a:spcAft>
              <a:buSzPts val="1900"/>
              <a:buChar char="●"/>
              <a:defRPr/>
            </a:lvl7pPr>
            <a:lvl8pPr marL="3657600" lvl="7" indent="-349250" algn="ctr">
              <a:spcBef>
                <a:spcPts val="0"/>
              </a:spcBef>
              <a:spcAft>
                <a:spcPts val="0"/>
              </a:spcAft>
              <a:buSzPts val="1900"/>
              <a:buChar char="○"/>
              <a:defRPr/>
            </a:lvl8pPr>
            <a:lvl9pPr marL="4114800" lvl="8" indent="-349250" algn="ctr">
              <a:spcBef>
                <a:spcPts val="0"/>
              </a:spcBef>
              <a:spcAft>
                <a:spcPts val="0"/>
              </a:spcAft>
              <a:buSzPts val="1900"/>
              <a:buChar char="■"/>
              <a:defRPr/>
            </a:lvl9pPr>
          </a:lstStyle>
          <a:p/>
        </p:txBody>
      </p:sp>
      <p:sp>
        <p:nvSpPr>
          <p:cNvPr id="47" name="Google Shape;47;p11"/>
          <p:cNvSpPr txBox="1"/>
          <p:nvPr>
            <p:ph type="sldNum" idx="12"/>
          </p:nvPr>
        </p:nvSpPr>
        <p:spPr>
          <a:xfrm>
            <a:off x="11296610" y="6217622"/>
            <a:ext cx="731700" cy="524700"/>
          </a:xfrm>
          <a:prstGeom prst="rect">
            <a:avLst/>
          </a:prstGeom>
        </p:spPr>
        <p:txBody>
          <a:bodyPr spcFirstLastPara="1" wrap="square" lIns="121900" tIns="121900" rIns="121900" bIns="121900"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IN"/>
            </a:fld>
            <a:endParaRPr lang="en-IN"/>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blank" matchingName="Blank">
  <p:cSld name="BLANK">
    <p:spTree>
      <p:nvGrpSpPr>
        <p:cNvPr id="48" name="Shape 48"/>
        <p:cNvGrpSpPr/>
        <p:nvPr/>
      </p:nvGrpSpPr>
      <p:grpSpPr>
        <a:xfrm>
          <a:off x="0" y="0"/>
          <a:ext cx="0" cy="0"/>
          <a:chOff x="0" y="0"/>
          <a:chExt cx="0" cy="0"/>
        </a:xfrm>
      </p:grpSpPr>
      <p:sp>
        <p:nvSpPr>
          <p:cNvPr id="49" name="Google Shape;49;p12"/>
          <p:cNvSpPr txBox="1"/>
          <p:nvPr>
            <p:ph type="sldNum" idx="12"/>
          </p:nvPr>
        </p:nvSpPr>
        <p:spPr>
          <a:xfrm>
            <a:off x="11296610" y="6217622"/>
            <a:ext cx="731700" cy="524700"/>
          </a:xfrm>
          <a:prstGeom prst="rect">
            <a:avLst/>
          </a:prstGeom>
        </p:spPr>
        <p:txBody>
          <a:bodyPr spcFirstLastPara="1" wrap="square" lIns="121900" tIns="121900" rIns="121900" bIns="121900"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IN"/>
            </a:fld>
            <a:endParaRPr lang="en-IN"/>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Slide">
  <p:cSld name="TITLE_AND_BODY_1">
    <p:spTree>
      <p:nvGrpSpPr>
        <p:cNvPr id="50" name="Shape 50"/>
        <p:cNvGrpSpPr/>
        <p:nvPr/>
      </p:nvGrpSpPr>
      <p:grpSpPr>
        <a:xfrm>
          <a:off x="0" y="0"/>
          <a:ext cx="0" cy="0"/>
          <a:chOff x="0" y="0"/>
          <a:chExt cx="0" cy="0"/>
        </a:xfrm>
      </p:grpSpPr>
      <p:sp>
        <p:nvSpPr>
          <p:cNvPr id="51" name="Google Shape;51;p13"/>
          <p:cNvSpPr txBox="1"/>
          <p:nvPr>
            <p:ph type="title"/>
          </p:nvPr>
        </p:nvSpPr>
        <p:spPr>
          <a:xfrm>
            <a:off x="609480" y="190440"/>
            <a:ext cx="10972500" cy="582000"/>
          </a:xfrm>
          <a:prstGeom prst="rect">
            <a:avLst/>
          </a:prstGeom>
          <a:noFill/>
          <a:ln>
            <a:noFill/>
          </a:ln>
        </p:spPr>
        <p:txBody>
          <a:bodyPr spcFirstLastPara="1" wrap="square" lIns="0" tIns="0" rIns="0" bIns="0" anchor="ctr" anchorCtr="0">
            <a:noAutofit/>
          </a:bodyPr>
          <a:lstStyle>
            <a:lvl1pPr lvl="0" algn="l" rtl="0">
              <a:spcBef>
                <a:spcPts val="0"/>
              </a:spcBef>
              <a:spcAft>
                <a:spcPts val="0"/>
              </a:spcAft>
              <a:buSzPts val="3700"/>
              <a:buNone/>
              <a:defRPr/>
            </a:lvl1pPr>
            <a:lvl2pPr lvl="1" algn="l" rtl="0">
              <a:spcBef>
                <a:spcPts val="0"/>
              </a:spcBef>
              <a:spcAft>
                <a:spcPts val="0"/>
              </a:spcAft>
              <a:buSzPts val="3700"/>
              <a:buNone/>
              <a:defRPr/>
            </a:lvl2pPr>
            <a:lvl3pPr lvl="2" algn="l" rtl="0">
              <a:spcBef>
                <a:spcPts val="0"/>
              </a:spcBef>
              <a:spcAft>
                <a:spcPts val="0"/>
              </a:spcAft>
              <a:buSzPts val="3700"/>
              <a:buNone/>
              <a:defRPr/>
            </a:lvl3pPr>
            <a:lvl4pPr lvl="3" algn="l" rtl="0">
              <a:spcBef>
                <a:spcPts val="0"/>
              </a:spcBef>
              <a:spcAft>
                <a:spcPts val="0"/>
              </a:spcAft>
              <a:buSzPts val="3700"/>
              <a:buNone/>
              <a:defRPr/>
            </a:lvl4pPr>
            <a:lvl5pPr lvl="4" algn="l" rtl="0">
              <a:spcBef>
                <a:spcPts val="0"/>
              </a:spcBef>
              <a:spcAft>
                <a:spcPts val="0"/>
              </a:spcAft>
              <a:buSzPts val="3700"/>
              <a:buNone/>
              <a:defRPr/>
            </a:lvl5pPr>
            <a:lvl6pPr lvl="5" algn="l" rtl="0">
              <a:spcBef>
                <a:spcPts val="0"/>
              </a:spcBef>
              <a:spcAft>
                <a:spcPts val="0"/>
              </a:spcAft>
              <a:buSzPts val="3700"/>
              <a:buNone/>
              <a:defRPr/>
            </a:lvl6pPr>
            <a:lvl7pPr lvl="6" algn="l" rtl="0">
              <a:spcBef>
                <a:spcPts val="0"/>
              </a:spcBef>
              <a:spcAft>
                <a:spcPts val="0"/>
              </a:spcAft>
              <a:buSzPts val="3700"/>
              <a:buNone/>
              <a:defRPr/>
            </a:lvl7pPr>
            <a:lvl8pPr lvl="7" algn="l" rtl="0">
              <a:spcBef>
                <a:spcPts val="0"/>
              </a:spcBef>
              <a:spcAft>
                <a:spcPts val="0"/>
              </a:spcAft>
              <a:buSzPts val="3700"/>
              <a:buNone/>
              <a:defRPr/>
            </a:lvl8pPr>
            <a:lvl9pPr lvl="8" algn="l" rtl="0">
              <a:spcBef>
                <a:spcPts val="0"/>
              </a:spcBef>
              <a:spcAft>
                <a:spcPts val="0"/>
              </a:spcAft>
              <a:buSzPts val="3700"/>
              <a:buNone/>
              <a:defRPr/>
            </a:lvl9pPr>
          </a:lstStyle>
          <a:p/>
        </p:txBody>
      </p:sp>
      <p:sp>
        <p:nvSpPr>
          <p:cNvPr id="52" name="Google Shape;52;p13"/>
          <p:cNvSpPr txBox="1"/>
          <p:nvPr>
            <p:ph type="subTitle" idx="1"/>
          </p:nvPr>
        </p:nvSpPr>
        <p:spPr>
          <a:xfrm>
            <a:off x="609480" y="1174680"/>
            <a:ext cx="10972500" cy="4952400"/>
          </a:xfrm>
          <a:prstGeom prst="rect">
            <a:avLst/>
          </a:prstGeom>
          <a:noFill/>
          <a:ln>
            <a:noFill/>
          </a:ln>
        </p:spPr>
        <p:txBody>
          <a:bodyPr spcFirstLastPara="1" wrap="square" lIns="0" tIns="0" rIns="0" bIns="0" anchor="ctr" anchorCtr="0">
            <a:noAutofit/>
          </a:bodyPr>
          <a:lstStyle>
            <a:lvl1pPr lvl="0" algn="l" rtl="0">
              <a:spcBef>
                <a:spcPts val="0"/>
              </a:spcBef>
              <a:spcAft>
                <a:spcPts val="0"/>
              </a:spcAft>
              <a:buSzPts val="2400"/>
              <a:buNone/>
              <a:defRPr/>
            </a:lvl1pPr>
            <a:lvl2pPr lvl="1" algn="l" rtl="0">
              <a:spcBef>
                <a:spcPts val="1600"/>
              </a:spcBef>
              <a:spcAft>
                <a:spcPts val="0"/>
              </a:spcAft>
              <a:buSzPts val="1900"/>
              <a:buNone/>
              <a:defRPr/>
            </a:lvl2pPr>
            <a:lvl3pPr lvl="2" algn="l" rtl="0">
              <a:spcBef>
                <a:spcPts val="1600"/>
              </a:spcBef>
              <a:spcAft>
                <a:spcPts val="0"/>
              </a:spcAft>
              <a:buSzPts val="1900"/>
              <a:buNone/>
              <a:defRPr/>
            </a:lvl3pPr>
            <a:lvl4pPr lvl="3" algn="l" rtl="0">
              <a:spcBef>
                <a:spcPts val="1600"/>
              </a:spcBef>
              <a:spcAft>
                <a:spcPts val="0"/>
              </a:spcAft>
              <a:buSzPts val="1900"/>
              <a:buNone/>
              <a:defRPr/>
            </a:lvl4pPr>
            <a:lvl5pPr lvl="4" algn="l" rtl="0">
              <a:spcBef>
                <a:spcPts val="1600"/>
              </a:spcBef>
              <a:spcAft>
                <a:spcPts val="0"/>
              </a:spcAft>
              <a:buSzPts val="1900"/>
              <a:buNone/>
              <a:defRPr/>
            </a:lvl5pPr>
            <a:lvl6pPr lvl="5" algn="l" rtl="0">
              <a:spcBef>
                <a:spcPts val="1600"/>
              </a:spcBef>
              <a:spcAft>
                <a:spcPts val="0"/>
              </a:spcAft>
              <a:buSzPts val="1900"/>
              <a:buNone/>
              <a:defRPr/>
            </a:lvl6pPr>
            <a:lvl7pPr lvl="6" algn="l" rtl="0">
              <a:spcBef>
                <a:spcPts val="1600"/>
              </a:spcBef>
              <a:spcAft>
                <a:spcPts val="0"/>
              </a:spcAft>
              <a:buSzPts val="1900"/>
              <a:buNone/>
              <a:defRPr/>
            </a:lvl7pPr>
            <a:lvl8pPr lvl="7" algn="l" rtl="0">
              <a:spcBef>
                <a:spcPts val="1600"/>
              </a:spcBef>
              <a:spcAft>
                <a:spcPts val="0"/>
              </a:spcAft>
              <a:buSzPts val="1900"/>
              <a:buNone/>
              <a:defRPr/>
            </a:lvl8pPr>
            <a:lvl9pPr lvl="8" algn="l" rtl="0">
              <a:spcBef>
                <a:spcPts val="1600"/>
              </a:spcBef>
              <a:spcAft>
                <a:spcPts val="1600"/>
              </a:spcAft>
              <a:buSzPts val="1900"/>
              <a:buNone/>
              <a:defRPr/>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secHead" matchingName="Section header">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415600" y="2867800"/>
            <a:ext cx="11360700" cy="1122300"/>
          </a:xfrm>
          <a:prstGeom prst="rect">
            <a:avLst/>
          </a:prstGeom>
        </p:spPr>
        <p:txBody>
          <a:bodyPr spcFirstLastPara="1" wrap="square" lIns="121900" tIns="121900" rIns="121900" bIns="121900" anchor="ctr" anchorCtr="0">
            <a:normAutofit/>
          </a:bodyPr>
          <a:lstStyle>
            <a:lvl1pPr lvl="0" algn="ctr">
              <a:spcBef>
                <a:spcPts val="0"/>
              </a:spcBef>
              <a:spcAft>
                <a:spcPts val="0"/>
              </a:spcAft>
              <a:buSzPts val="4800"/>
              <a:buNone/>
              <a:defRPr sz="4800"/>
            </a:lvl1pPr>
            <a:lvl2pPr lvl="1" algn="ctr">
              <a:spcBef>
                <a:spcPts val="0"/>
              </a:spcBef>
              <a:spcAft>
                <a:spcPts val="0"/>
              </a:spcAft>
              <a:buSzPts val="4800"/>
              <a:buNone/>
              <a:defRPr sz="4800"/>
            </a:lvl2pPr>
            <a:lvl3pPr lvl="2" algn="ctr">
              <a:spcBef>
                <a:spcPts val="0"/>
              </a:spcBef>
              <a:spcAft>
                <a:spcPts val="0"/>
              </a:spcAft>
              <a:buSzPts val="4800"/>
              <a:buNone/>
              <a:defRPr sz="4800"/>
            </a:lvl3pPr>
            <a:lvl4pPr lvl="3" algn="ctr">
              <a:spcBef>
                <a:spcPts val="0"/>
              </a:spcBef>
              <a:spcAft>
                <a:spcPts val="0"/>
              </a:spcAft>
              <a:buSzPts val="4800"/>
              <a:buNone/>
              <a:defRPr sz="4800"/>
            </a:lvl4pPr>
            <a:lvl5pPr lvl="4" algn="ctr">
              <a:spcBef>
                <a:spcPts val="0"/>
              </a:spcBef>
              <a:spcAft>
                <a:spcPts val="0"/>
              </a:spcAft>
              <a:buSzPts val="4800"/>
              <a:buNone/>
              <a:defRPr sz="4800"/>
            </a:lvl5pPr>
            <a:lvl6pPr lvl="5" algn="ctr">
              <a:spcBef>
                <a:spcPts val="0"/>
              </a:spcBef>
              <a:spcAft>
                <a:spcPts val="0"/>
              </a:spcAft>
              <a:buSzPts val="4800"/>
              <a:buNone/>
              <a:defRPr sz="4800"/>
            </a:lvl6pPr>
            <a:lvl7pPr lvl="6" algn="ctr">
              <a:spcBef>
                <a:spcPts val="0"/>
              </a:spcBef>
              <a:spcAft>
                <a:spcPts val="0"/>
              </a:spcAft>
              <a:buSzPts val="4800"/>
              <a:buNone/>
              <a:defRPr sz="4800"/>
            </a:lvl7pPr>
            <a:lvl8pPr lvl="7" algn="ctr">
              <a:spcBef>
                <a:spcPts val="0"/>
              </a:spcBef>
              <a:spcAft>
                <a:spcPts val="0"/>
              </a:spcAft>
              <a:buSzPts val="4800"/>
              <a:buNone/>
              <a:defRPr sz="4800"/>
            </a:lvl8pPr>
            <a:lvl9pPr lvl="8" algn="ctr">
              <a:spcBef>
                <a:spcPts val="0"/>
              </a:spcBef>
              <a:spcAft>
                <a:spcPts val="0"/>
              </a:spcAft>
              <a:buSzPts val="4800"/>
              <a:buNone/>
              <a:defRPr sz="4800"/>
            </a:lvl9pPr>
          </a:lstStyle>
          <a:p/>
        </p:txBody>
      </p:sp>
      <p:sp>
        <p:nvSpPr>
          <p:cNvPr id="15" name="Google Shape;15;p3"/>
          <p:cNvSpPr txBox="1"/>
          <p:nvPr>
            <p:ph type="sldNum" idx="12"/>
          </p:nvPr>
        </p:nvSpPr>
        <p:spPr>
          <a:xfrm>
            <a:off x="11296610" y="6217622"/>
            <a:ext cx="731700" cy="524700"/>
          </a:xfrm>
          <a:prstGeom prst="rect">
            <a:avLst/>
          </a:prstGeom>
        </p:spPr>
        <p:txBody>
          <a:bodyPr spcFirstLastPara="1" wrap="square" lIns="121900" tIns="121900" rIns="121900" bIns="121900"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IN"/>
            </a:fld>
            <a:endParaRPr lang="en-IN"/>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x" matchingName="Title and body">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415600" y="593367"/>
            <a:ext cx="11360700" cy="763500"/>
          </a:xfrm>
          <a:prstGeom prst="rect">
            <a:avLst/>
          </a:prstGeom>
        </p:spPr>
        <p:txBody>
          <a:bodyPr spcFirstLastPara="1" wrap="square" lIns="121900" tIns="121900" rIns="121900" bIns="121900" anchor="t" anchorCtr="0">
            <a:normAutofit/>
          </a:bodyPr>
          <a:lstStyle>
            <a:lvl1pPr lvl="0">
              <a:spcBef>
                <a:spcPts val="0"/>
              </a:spcBef>
              <a:spcAft>
                <a:spcPts val="0"/>
              </a:spcAft>
              <a:buSzPts val="3700"/>
              <a:buNone/>
              <a:defRPr/>
            </a:lvl1pPr>
            <a:lvl2pPr lvl="1">
              <a:spcBef>
                <a:spcPts val="0"/>
              </a:spcBef>
              <a:spcAft>
                <a:spcPts val="0"/>
              </a:spcAft>
              <a:buSzPts val="3700"/>
              <a:buNone/>
              <a:defRPr/>
            </a:lvl2pPr>
            <a:lvl3pPr lvl="2">
              <a:spcBef>
                <a:spcPts val="0"/>
              </a:spcBef>
              <a:spcAft>
                <a:spcPts val="0"/>
              </a:spcAft>
              <a:buSzPts val="3700"/>
              <a:buNone/>
              <a:defRPr/>
            </a:lvl3pPr>
            <a:lvl4pPr lvl="3">
              <a:spcBef>
                <a:spcPts val="0"/>
              </a:spcBef>
              <a:spcAft>
                <a:spcPts val="0"/>
              </a:spcAft>
              <a:buSzPts val="3700"/>
              <a:buNone/>
              <a:defRPr/>
            </a:lvl4pPr>
            <a:lvl5pPr lvl="4">
              <a:spcBef>
                <a:spcPts val="0"/>
              </a:spcBef>
              <a:spcAft>
                <a:spcPts val="0"/>
              </a:spcAft>
              <a:buSzPts val="3700"/>
              <a:buNone/>
              <a:defRPr/>
            </a:lvl5pPr>
            <a:lvl6pPr lvl="5">
              <a:spcBef>
                <a:spcPts val="0"/>
              </a:spcBef>
              <a:spcAft>
                <a:spcPts val="0"/>
              </a:spcAft>
              <a:buSzPts val="3700"/>
              <a:buNone/>
              <a:defRPr/>
            </a:lvl6pPr>
            <a:lvl7pPr lvl="6">
              <a:spcBef>
                <a:spcPts val="0"/>
              </a:spcBef>
              <a:spcAft>
                <a:spcPts val="0"/>
              </a:spcAft>
              <a:buSzPts val="3700"/>
              <a:buNone/>
              <a:defRPr/>
            </a:lvl7pPr>
            <a:lvl8pPr lvl="7">
              <a:spcBef>
                <a:spcPts val="0"/>
              </a:spcBef>
              <a:spcAft>
                <a:spcPts val="0"/>
              </a:spcAft>
              <a:buSzPts val="3700"/>
              <a:buNone/>
              <a:defRPr/>
            </a:lvl8pPr>
            <a:lvl9pPr lvl="8">
              <a:spcBef>
                <a:spcPts val="0"/>
              </a:spcBef>
              <a:spcAft>
                <a:spcPts val="0"/>
              </a:spcAft>
              <a:buSzPts val="3700"/>
              <a:buNone/>
              <a:defRPr/>
            </a:lvl9pPr>
          </a:lstStyle>
          <a:p/>
        </p:txBody>
      </p:sp>
      <p:sp>
        <p:nvSpPr>
          <p:cNvPr id="18" name="Google Shape;18;p4"/>
          <p:cNvSpPr txBox="1"/>
          <p:nvPr>
            <p:ph type="body" idx="1"/>
          </p:nvPr>
        </p:nvSpPr>
        <p:spPr>
          <a:xfrm>
            <a:off x="415600" y="1536633"/>
            <a:ext cx="11360700" cy="4555200"/>
          </a:xfrm>
          <a:prstGeom prst="rect">
            <a:avLst/>
          </a:prstGeom>
        </p:spPr>
        <p:txBody>
          <a:bodyPr spcFirstLastPara="1" wrap="square" lIns="121900" tIns="121900" rIns="121900" bIns="121900" anchor="t" anchorCtr="0">
            <a:normAutofit/>
          </a:bodyPr>
          <a:lstStyle>
            <a:lvl1pPr marL="457200" lvl="0" indent="-381000">
              <a:spcBef>
                <a:spcPts val="0"/>
              </a:spcBef>
              <a:spcAft>
                <a:spcPts val="0"/>
              </a:spcAft>
              <a:buSzPts val="2400"/>
              <a:buChar char="●"/>
              <a:defRPr/>
            </a:lvl1pPr>
            <a:lvl2pPr marL="914400" lvl="1" indent="-349250">
              <a:spcBef>
                <a:spcPts val="0"/>
              </a:spcBef>
              <a:spcAft>
                <a:spcPts val="0"/>
              </a:spcAft>
              <a:buSzPts val="1900"/>
              <a:buChar char="○"/>
              <a:defRPr/>
            </a:lvl2pPr>
            <a:lvl3pPr marL="1371600" lvl="2" indent="-349250">
              <a:spcBef>
                <a:spcPts val="0"/>
              </a:spcBef>
              <a:spcAft>
                <a:spcPts val="0"/>
              </a:spcAft>
              <a:buSzPts val="1900"/>
              <a:buChar char="■"/>
              <a:defRPr/>
            </a:lvl3pPr>
            <a:lvl4pPr marL="1828800" lvl="3" indent="-349250">
              <a:spcBef>
                <a:spcPts val="0"/>
              </a:spcBef>
              <a:spcAft>
                <a:spcPts val="0"/>
              </a:spcAft>
              <a:buSzPts val="1900"/>
              <a:buChar char="●"/>
              <a:defRPr/>
            </a:lvl4pPr>
            <a:lvl5pPr marL="2286000" lvl="4" indent="-349250">
              <a:spcBef>
                <a:spcPts val="0"/>
              </a:spcBef>
              <a:spcAft>
                <a:spcPts val="0"/>
              </a:spcAft>
              <a:buSzPts val="1900"/>
              <a:buChar char="○"/>
              <a:defRPr/>
            </a:lvl5pPr>
            <a:lvl6pPr marL="2743200" lvl="5" indent="-349250">
              <a:spcBef>
                <a:spcPts val="0"/>
              </a:spcBef>
              <a:spcAft>
                <a:spcPts val="0"/>
              </a:spcAft>
              <a:buSzPts val="1900"/>
              <a:buChar char="■"/>
              <a:defRPr/>
            </a:lvl6pPr>
            <a:lvl7pPr marL="3200400" lvl="6" indent="-349250">
              <a:spcBef>
                <a:spcPts val="0"/>
              </a:spcBef>
              <a:spcAft>
                <a:spcPts val="0"/>
              </a:spcAft>
              <a:buSzPts val="1900"/>
              <a:buChar char="●"/>
              <a:defRPr/>
            </a:lvl7pPr>
            <a:lvl8pPr marL="3657600" lvl="7" indent="-349250">
              <a:spcBef>
                <a:spcPts val="0"/>
              </a:spcBef>
              <a:spcAft>
                <a:spcPts val="0"/>
              </a:spcAft>
              <a:buSzPts val="1900"/>
              <a:buChar char="○"/>
              <a:defRPr/>
            </a:lvl8pPr>
            <a:lvl9pPr marL="4114800" lvl="8" indent="-349250">
              <a:spcBef>
                <a:spcPts val="0"/>
              </a:spcBef>
              <a:spcAft>
                <a:spcPts val="0"/>
              </a:spcAft>
              <a:buSzPts val="1900"/>
              <a:buChar char="■"/>
              <a:defRPr/>
            </a:lvl9pPr>
          </a:lstStyle>
          <a:p/>
        </p:txBody>
      </p:sp>
      <p:sp>
        <p:nvSpPr>
          <p:cNvPr id="19" name="Google Shape;19;p4"/>
          <p:cNvSpPr txBox="1"/>
          <p:nvPr>
            <p:ph type="sldNum" idx="12"/>
          </p:nvPr>
        </p:nvSpPr>
        <p:spPr>
          <a:xfrm>
            <a:off x="11296610" y="6217622"/>
            <a:ext cx="731700" cy="524700"/>
          </a:xfrm>
          <a:prstGeom prst="rect">
            <a:avLst/>
          </a:prstGeom>
        </p:spPr>
        <p:txBody>
          <a:bodyPr spcFirstLastPara="1" wrap="square" lIns="121900" tIns="121900" rIns="121900" bIns="121900"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IN"/>
            </a:fld>
            <a:endParaRPr lang="en-IN"/>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ColTx" matchingName="Title and two columns">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415600" y="593367"/>
            <a:ext cx="11360700" cy="763500"/>
          </a:xfrm>
          <a:prstGeom prst="rect">
            <a:avLst/>
          </a:prstGeom>
        </p:spPr>
        <p:txBody>
          <a:bodyPr spcFirstLastPara="1" wrap="square" lIns="121900" tIns="121900" rIns="121900" bIns="121900" anchor="t" anchorCtr="0">
            <a:normAutofit/>
          </a:bodyPr>
          <a:lstStyle>
            <a:lvl1pPr lvl="0">
              <a:spcBef>
                <a:spcPts val="0"/>
              </a:spcBef>
              <a:spcAft>
                <a:spcPts val="0"/>
              </a:spcAft>
              <a:buSzPts val="3700"/>
              <a:buNone/>
              <a:defRPr/>
            </a:lvl1pPr>
            <a:lvl2pPr lvl="1">
              <a:spcBef>
                <a:spcPts val="0"/>
              </a:spcBef>
              <a:spcAft>
                <a:spcPts val="0"/>
              </a:spcAft>
              <a:buSzPts val="3700"/>
              <a:buNone/>
              <a:defRPr/>
            </a:lvl2pPr>
            <a:lvl3pPr lvl="2">
              <a:spcBef>
                <a:spcPts val="0"/>
              </a:spcBef>
              <a:spcAft>
                <a:spcPts val="0"/>
              </a:spcAft>
              <a:buSzPts val="3700"/>
              <a:buNone/>
              <a:defRPr/>
            </a:lvl3pPr>
            <a:lvl4pPr lvl="3">
              <a:spcBef>
                <a:spcPts val="0"/>
              </a:spcBef>
              <a:spcAft>
                <a:spcPts val="0"/>
              </a:spcAft>
              <a:buSzPts val="3700"/>
              <a:buNone/>
              <a:defRPr/>
            </a:lvl4pPr>
            <a:lvl5pPr lvl="4">
              <a:spcBef>
                <a:spcPts val="0"/>
              </a:spcBef>
              <a:spcAft>
                <a:spcPts val="0"/>
              </a:spcAft>
              <a:buSzPts val="3700"/>
              <a:buNone/>
              <a:defRPr/>
            </a:lvl5pPr>
            <a:lvl6pPr lvl="5">
              <a:spcBef>
                <a:spcPts val="0"/>
              </a:spcBef>
              <a:spcAft>
                <a:spcPts val="0"/>
              </a:spcAft>
              <a:buSzPts val="3700"/>
              <a:buNone/>
              <a:defRPr/>
            </a:lvl6pPr>
            <a:lvl7pPr lvl="6">
              <a:spcBef>
                <a:spcPts val="0"/>
              </a:spcBef>
              <a:spcAft>
                <a:spcPts val="0"/>
              </a:spcAft>
              <a:buSzPts val="3700"/>
              <a:buNone/>
              <a:defRPr/>
            </a:lvl7pPr>
            <a:lvl8pPr lvl="7">
              <a:spcBef>
                <a:spcPts val="0"/>
              </a:spcBef>
              <a:spcAft>
                <a:spcPts val="0"/>
              </a:spcAft>
              <a:buSzPts val="3700"/>
              <a:buNone/>
              <a:defRPr/>
            </a:lvl8pPr>
            <a:lvl9pPr lvl="8">
              <a:spcBef>
                <a:spcPts val="0"/>
              </a:spcBef>
              <a:spcAft>
                <a:spcPts val="0"/>
              </a:spcAft>
              <a:buSzPts val="3700"/>
              <a:buNone/>
              <a:defRPr/>
            </a:lvl9pPr>
          </a:lstStyle>
          <a:p/>
        </p:txBody>
      </p:sp>
      <p:sp>
        <p:nvSpPr>
          <p:cNvPr id="22" name="Google Shape;22;p5"/>
          <p:cNvSpPr txBox="1"/>
          <p:nvPr>
            <p:ph type="body" idx="1"/>
          </p:nvPr>
        </p:nvSpPr>
        <p:spPr>
          <a:xfrm>
            <a:off x="415600" y="1536633"/>
            <a:ext cx="5333100" cy="4555200"/>
          </a:xfrm>
          <a:prstGeom prst="rect">
            <a:avLst/>
          </a:prstGeom>
        </p:spPr>
        <p:txBody>
          <a:bodyPr spcFirstLastPara="1" wrap="square" lIns="121900" tIns="121900" rIns="121900" bIns="121900" anchor="t" anchorCtr="0">
            <a:normAutofit/>
          </a:bodyPr>
          <a:lstStyle>
            <a:lvl1pPr marL="457200" lvl="0" indent="-349250">
              <a:spcBef>
                <a:spcPts val="0"/>
              </a:spcBef>
              <a:spcAft>
                <a:spcPts val="0"/>
              </a:spcAft>
              <a:buSzPts val="1900"/>
              <a:buChar char="●"/>
              <a:defRPr sz="1900"/>
            </a:lvl1pPr>
            <a:lvl2pPr marL="914400" lvl="1" indent="-330200">
              <a:spcBef>
                <a:spcPts val="0"/>
              </a:spcBef>
              <a:spcAft>
                <a:spcPts val="0"/>
              </a:spcAft>
              <a:buSzPts val="1600"/>
              <a:buChar char="○"/>
              <a:defRPr sz="1600"/>
            </a:lvl2pPr>
            <a:lvl3pPr marL="1371600" lvl="2" indent="-330200">
              <a:spcBef>
                <a:spcPts val="0"/>
              </a:spcBef>
              <a:spcAft>
                <a:spcPts val="0"/>
              </a:spcAft>
              <a:buSzPts val="1600"/>
              <a:buChar char="■"/>
              <a:defRPr sz="1600"/>
            </a:lvl3pPr>
            <a:lvl4pPr marL="1828800" lvl="3" indent="-330200">
              <a:spcBef>
                <a:spcPts val="0"/>
              </a:spcBef>
              <a:spcAft>
                <a:spcPts val="0"/>
              </a:spcAft>
              <a:buSzPts val="1600"/>
              <a:buChar char="●"/>
              <a:defRPr sz="1600"/>
            </a:lvl4pPr>
            <a:lvl5pPr marL="2286000" lvl="4" indent="-330200">
              <a:spcBef>
                <a:spcPts val="0"/>
              </a:spcBef>
              <a:spcAft>
                <a:spcPts val="0"/>
              </a:spcAft>
              <a:buSzPts val="1600"/>
              <a:buChar char="○"/>
              <a:defRPr sz="1600"/>
            </a:lvl5pPr>
            <a:lvl6pPr marL="2743200" lvl="5" indent="-330200">
              <a:spcBef>
                <a:spcPts val="0"/>
              </a:spcBef>
              <a:spcAft>
                <a:spcPts val="0"/>
              </a:spcAft>
              <a:buSzPts val="1600"/>
              <a:buChar char="■"/>
              <a:defRPr sz="1600"/>
            </a:lvl6pPr>
            <a:lvl7pPr marL="3200400" lvl="6" indent="-330200">
              <a:spcBef>
                <a:spcPts val="0"/>
              </a:spcBef>
              <a:spcAft>
                <a:spcPts val="0"/>
              </a:spcAft>
              <a:buSzPts val="1600"/>
              <a:buChar char="●"/>
              <a:defRPr sz="1600"/>
            </a:lvl7pPr>
            <a:lvl8pPr marL="3657600" lvl="7" indent="-330200">
              <a:spcBef>
                <a:spcPts val="0"/>
              </a:spcBef>
              <a:spcAft>
                <a:spcPts val="0"/>
              </a:spcAft>
              <a:buSzPts val="1600"/>
              <a:buChar char="○"/>
              <a:defRPr sz="1600"/>
            </a:lvl8pPr>
            <a:lvl9pPr marL="4114800" lvl="8" indent="-330200">
              <a:spcBef>
                <a:spcPts val="0"/>
              </a:spcBef>
              <a:spcAft>
                <a:spcPts val="0"/>
              </a:spcAft>
              <a:buSzPts val="1600"/>
              <a:buChar char="■"/>
              <a:defRPr sz="1600"/>
            </a:lvl9pPr>
          </a:lstStyle>
          <a:p/>
        </p:txBody>
      </p:sp>
      <p:sp>
        <p:nvSpPr>
          <p:cNvPr id="23" name="Google Shape;23;p5"/>
          <p:cNvSpPr txBox="1"/>
          <p:nvPr>
            <p:ph type="body" idx="2"/>
          </p:nvPr>
        </p:nvSpPr>
        <p:spPr>
          <a:xfrm>
            <a:off x="6443200" y="1536633"/>
            <a:ext cx="5333100" cy="4555200"/>
          </a:xfrm>
          <a:prstGeom prst="rect">
            <a:avLst/>
          </a:prstGeom>
        </p:spPr>
        <p:txBody>
          <a:bodyPr spcFirstLastPara="1" wrap="square" lIns="121900" tIns="121900" rIns="121900" bIns="121900" anchor="t" anchorCtr="0">
            <a:normAutofit/>
          </a:bodyPr>
          <a:lstStyle>
            <a:lvl1pPr marL="457200" lvl="0" indent="-349250">
              <a:spcBef>
                <a:spcPts val="0"/>
              </a:spcBef>
              <a:spcAft>
                <a:spcPts val="0"/>
              </a:spcAft>
              <a:buSzPts val="1900"/>
              <a:buChar char="●"/>
              <a:defRPr sz="1900"/>
            </a:lvl1pPr>
            <a:lvl2pPr marL="914400" lvl="1" indent="-330200">
              <a:spcBef>
                <a:spcPts val="0"/>
              </a:spcBef>
              <a:spcAft>
                <a:spcPts val="0"/>
              </a:spcAft>
              <a:buSzPts val="1600"/>
              <a:buChar char="○"/>
              <a:defRPr sz="1600"/>
            </a:lvl2pPr>
            <a:lvl3pPr marL="1371600" lvl="2" indent="-330200">
              <a:spcBef>
                <a:spcPts val="0"/>
              </a:spcBef>
              <a:spcAft>
                <a:spcPts val="0"/>
              </a:spcAft>
              <a:buSzPts val="1600"/>
              <a:buChar char="■"/>
              <a:defRPr sz="1600"/>
            </a:lvl3pPr>
            <a:lvl4pPr marL="1828800" lvl="3" indent="-330200">
              <a:spcBef>
                <a:spcPts val="0"/>
              </a:spcBef>
              <a:spcAft>
                <a:spcPts val="0"/>
              </a:spcAft>
              <a:buSzPts val="1600"/>
              <a:buChar char="●"/>
              <a:defRPr sz="1600"/>
            </a:lvl4pPr>
            <a:lvl5pPr marL="2286000" lvl="4" indent="-330200">
              <a:spcBef>
                <a:spcPts val="0"/>
              </a:spcBef>
              <a:spcAft>
                <a:spcPts val="0"/>
              </a:spcAft>
              <a:buSzPts val="1600"/>
              <a:buChar char="○"/>
              <a:defRPr sz="1600"/>
            </a:lvl5pPr>
            <a:lvl6pPr marL="2743200" lvl="5" indent="-330200">
              <a:spcBef>
                <a:spcPts val="0"/>
              </a:spcBef>
              <a:spcAft>
                <a:spcPts val="0"/>
              </a:spcAft>
              <a:buSzPts val="1600"/>
              <a:buChar char="■"/>
              <a:defRPr sz="1600"/>
            </a:lvl6pPr>
            <a:lvl7pPr marL="3200400" lvl="6" indent="-330200">
              <a:spcBef>
                <a:spcPts val="0"/>
              </a:spcBef>
              <a:spcAft>
                <a:spcPts val="0"/>
              </a:spcAft>
              <a:buSzPts val="1600"/>
              <a:buChar char="●"/>
              <a:defRPr sz="1600"/>
            </a:lvl7pPr>
            <a:lvl8pPr marL="3657600" lvl="7" indent="-330200">
              <a:spcBef>
                <a:spcPts val="0"/>
              </a:spcBef>
              <a:spcAft>
                <a:spcPts val="0"/>
              </a:spcAft>
              <a:buSzPts val="1600"/>
              <a:buChar char="○"/>
              <a:defRPr sz="1600"/>
            </a:lvl8pPr>
            <a:lvl9pPr marL="4114800" lvl="8" indent="-330200">
              <a:spcBef>
                <a:spcPts val="0"/>
              </a:spcBef>
              <a:spcAft>
                <a:spcPts val="0"/>
              </a:spcAft>
              <a:buSzPts val="1600"/>
              <a:buChar char="■"/>
              <a:defRPr sz="1600"/>
            </a:lvl9pPr>
          </a:lstStyle>
          <a:p/>
        </p:txBody>
      </p:sp>
      <p:sp>
        <p:nvSpPr>
          <p:cNvPr id="24" name="Google Shape;24;p5"/>
          <p:cNvSpPr txBox="1"/>
          <p:nvPr>
            <p:ph type="sldNum" idx="12"/>
          </p:nvPr>
        </p:nvSpPr>
        <p:spPr>
          <a:xfrm>
            <a:off x="11296610" y="6217622"/>
            <a:ext cx="731700" cy="524700"/>
          </a:xfrm>
          <a:prstGeom prst="rect">
            <a:avLst/>
          </a:prstGeom>
        </p:spPr>
        <p:txBody>
          <a:bodyPr spcFirstLastPara="1" wrap="square" lIns="121900" tIns="121900" rIns="121900" bIns="121900"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IN"/>
            </a:fld>
            <a:endParaRPr lang="en-IN"/>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matchingName="Title 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415600" y="593367"/>
            <a:ext cx="11360700" cy="763500"/>
          </a:xfrm>
          <a:prstGeom prst="rect">
            <a:avLst/>
          </a:prstGeom>
        </p:spPr>
        <p:txBody>
          <a:bodyPr spcFirstLastPara="1" wrap="square" lIns="121900" tIns="121900" rIns="121900" bIns="121900" anchor="t" anchorCtr="0">
            <a:normAutofit/>
          </a:bodyPr>
          <a:lstStyle>
            <a:lvl1pPr lvl="0">
              <a:spcBef>
                <a:spcPts val="0"/>
              </a:spcBef>
              <a:spcAft>
                <a:spcPts val="0"/>
              </a:spcAft>
              <a:buSzPts val="3700"/>
              <a:buNone/>
              <a:defRPr/>
            </a:lvl1pPr>
            <a:lvl2pPr lvl="1">
              <a:spcBef>
                <a:spcPts val="0"/>
              </a:spcBef>
              <a:spcAft>
                <a:spcPts val="0"/>
              </a:spcAft>
              <a:buSzPts val="3700"/>
              <a:buNone/>
              <a:defRPr/>
            </a:lvl2pPr>
            <a:lvl3pPr lvl="2">
              <a:spcBef>
                <a:spcPts val="0"/>
              </a:spcBef>
              <a:spcAft>
                <a:spcPts val="0"/>
              </a:spcAft>
              <a:buSzPts val="3700"/>
              <a:buNone/>
              <a:defRPr/>
            </a:lvl3pPr>
            <a:lvl4pPr lvl="3">
              <a:spcBef>
                <a:spcPts val="0"/>
              </a:spcBef>
              <a:spcAft>
                <a:spcPts val="0"/>
              </a:spcAft>
              <a:buSzPts val="3700"/>
              <a:buNone/>
              <a:defRPr/>
            </a:lvl4pPr>
            <a:lvl5pPr lvl="4">
              <a:spcBef>
                <a:spcPts val="0"/>
              </a:spcBef>
              <a:spcAft>
                <a:spcPts val="0"/>
              </a:spcAft>
              <a:buSzPts val="3700"/>
              <a:buNone/>
              <a:defRPr/>
            </a:lvl5pPr>
            <a:lvl6pPr lvl="5">
              <a:spcBef>
                <a:spcPts val="0"/>
              </a:spcBef>
              <a:spcAft>
                <a:spcPts val="0"/>
              </a:spcAft>
              <a:buSzPts val="3700"/>
              <a:buNone/>
              <a:defRPr/>
            </a:lvl6pPr>
            <a:lvl7pPr lvl="6">
              <a:spcBef>
                <a:spcPts val="0"/>
              </a:spcBef>
              <a:spcAft>
                <a:spcPts val="0"/>
              </a:spcAft>
              <a:buSzPts val="3700"/>
              <a:buNone/>
              <a:defRPr/>
            </a:lvl7pPr>
            <a:lvl8pPr lvl="7">
              <a:spcBef>
                <a:spcPts val="0"/>
              </a:spcBef>
              <a:spcAft>
                <a:spcPts val="0"/>
              </a:spcAft>
              <a:buSzPts val="3700"/>
              <a:buNone/>
              <a:defRPr/>
            </a:lvl8pPr>
            <a:lvl9pPr lvl="8">
              <a:spcBef>
                <a:spcPts val="0"/>
              </a:spcBef>
              <a:spcAft>
                <a:spcPts val="0"/>
              </a:spcAft>
              <a:buSzPts val="3700"/>
              <a:buNone/>
              <a:defRPr/>
            </a:lvl9pPr>
          </a:lstStyle>
          <a:p/>
        </p:txBody>
      </p:sp>
      <p:sp>
        <p:nvSpPr>
          <p:cNvPr id="27" name="Google Shape;27;p6"/>
          <p:cNvSpPr txBox="1"/>
          <p:nvPr>
            <p:ph type="sldNum" idx="12"/>
          </p:nvPr>
        </p:nvSpPr>
        <p:spPr>
          <a:xfrm>
            <a:off x="11296610" y="6217622"/>
            <a:ext cx="731700" cy="524700"/>
          </a:xfrm>
          <a:prstGeom prst="rect">
            <a:avLst/>
          </a:prstGeom>
        </p:spPr>
        <p:txBody>
          <a:bodyPr spcFirstLastPara="1" wrap="square" lIns="121900" tIns="121900" rIns="121900" bIns="121900"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IN"/>
            </a:fld>
            <a:endParaRPr lang="en-IN"/>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415600" y="740800"/>
            <a:ext cx="3744000" cy="1007700"/>
          </a:xfrm>
          <a:prstGeom prst="rect">
            <a:avLst/>
          </a:prstGeom>
        </p:spPr>
        <p:txBody>
          <a:bodyPr spcFirstLastPara="1" wrap="square" lIns="121900" tIns="121900" rIns="121900" bIns="121900" anchor="b" anchorCtr="0">
            <a:normAutofit/>
          </a:bodyPr>
          <a:lstStyle>
            <a:lvl1pPr lvl="0">
              <a:spcBef>
                <a:spcPts val="0"/>
              </a:spcBef>
              <a:spcAft>
                <a:spcPts val="0"/>
              </a:spcAft>
              <a:buSzPts val="3200"/>
              <a:buNone/>
              <a:defRPr sz="3200"/>
            </a:lvl1pPr>
            <a:lvl2pPr lvl="1">
              <a:spcBef>
                <a:spcPts val="0"/>
              </a:spcBef>
              <a:spcAft>
                <a:spcPts val="0"/>
              </a:spcAft>
              <a:buSzPts val="3200"/>
              <a:buNone/>
              <a:defRPr sz="3200"/>
            </a:lvl2pPr>
            <a:lvl3pPr lvl="2">
              <a:spcBef>
                <a:spcPts val="0"/>
              </a:spcBef>
              <a:spcAft>
                <a:spcPts val="0"/>
              </a:spcAft>
              <a:buSzPts val="3200"/>
              <a:buNone/>
              <a:defRPr sz="3200"/>
            </a:lvl3pPr>
            <a:lvl4pPr lvl="3">
              <a:spcBef>
                <a:spcPts val="0"/>
              </a:spcBef>
              <a:spcAft>
                <a:spcPts val="0"/>
              </a:spcAft>
              <a:buSzPts val="3200"/>
              <a:buNone/>
              <a:defRPr sz="3200"/>
            </a:lvl4pPr>
            <a:lvl5pPr lvl="4">
              <a:spcBef>
                <a:spcPts val="0"/>
              </a:spcBef>
              <a:spcAft>
                <a:spcPts val="0"/>
              </a:spcAft>
              <a:buSzPts val="3200"/>
              <a:buNone/>
              <a:defRPr sz="3200"/>
            </a:lvl5pPr>
            <a:lvl6pPr lvl="5">
              <a:spcBef>
                <a:spcPts val="0"/>
              </a:spcBef>
              <a:spcAft>
                <a:spcPts val="0"/>
              </a:spcAft>
              <a:buSzPts val="3200"/>
              <a:buNone/>
              <a:defRPr sz="3200"/>
            </a:lvl6pPr>
            <a:lvl7pPr lvl="6">
              <a:spcBef>
                <a:spcPts val="0"/>
              </a:spcBef>
              <a:spcAft>
                <a:spcPts val="0"/>
              </a:spcAft>
              <a:buSzPts val="3200"/>
              <a:buNone/>
              <a:defRPr sz="3200"/>
            </a:lvl7pPr>
            <a:lvl8pPr lvl="7">
              <a:spcBef>
                <a:spcPts val="0"/>
              </a:spcBef>
              <a:spcAft>
                <a:spcPts val="0"/>
              </a:spcAft>
              <a:buSzPts val="3200"/>
              <a:buNone/>
              <a:defRPr sz="3200"/>
            </a:lvl8pPr>
            <a:lvl9pPr lvl="8">
              <a:spcBef>
                <a:spcPts val="0"/>
              </a:spcBef>
              <a:spcAft>
                <a:spcPts val="0"/>
              </a:spcAft>
              <a:buSzPts val="3200"/>
              <a:buNone/>
              <a:defRPr sz="3200"/>
            </a:lvl9pPr>
          </a:lstStyle>
          <a:p/>
        </p:txBody>
      </p:sp>
      <p:sp>
        <p:nvSpPr>
          <p:cNvPr id="30" name="Google Shape;30;p7"/>
          <p:cNvSpPr txBox="1"/>
          <p:nvPr>
            <p:ph type="body" idx="1"/>
          </p:nvPr>
        </p:nvSpPr>
        <p:spPr>
          <a:xfrm>
            <a:off x="415600" y="1852800"/>
            <a:ext cx="3744000" cy="4239300"/>
          </a:xfrm>
          <a:prstGeom prst="rect">
            <a:avLst/>
          </a:prstGeom>
        </p:spPr>
        <p:txBody>
          <a:bodyPr spcFirstLastPara="1" wrap="square" lIns="121900" tIns="121900" rIns="121900" bIns="121900" anchor="t" anchorCtr="0">
            <a:normAutofit/>
          </a:bodyPr>
          <a:lstStyle>
            <a:lvl1pPr marL="457200" lvl="0" indent="-330200">
              <a:spcBef>
                <a:spcPts val="0"/>
              </a:spcBef>
              <a:spcAft>
                <a:spcPts val="0"/>
              </a:spcAft>
              <a:buSzPts val="1600"/>
              <a:buChar char="●"/>
              <a:defRPr sz="1600"/>
            </a:lvl1pPr>
            <a:lvl2pPr marL="914400" lvl="1" indent="-330200">
              <a:spcBef>
                <a:spcPts val="0"/>
              </a:spcBef>
              <a:spcAft>
                <a:spcPts val="0"/>
              </a:spcAft>
              <a:buSzPts val="1600"/>
              <a:buChar char="○"/>
              <a:defRPr sz="1600"/>
            </a:lvl2pPr>
            <a:lvl3pPr marL="1371600" lvl="2" indent="-330200">
              <a:spcBef>
                <a:spcPts val="0"/>
              </a:spcBef>
              <a:spcAft>
                <a:spcPts val="0"/>
              </a:spcAft>
              <a:buSzPts val="1600"/>
              <a:buChar char="■"/>
              <a:defRPr sz="1600"/>
            </a:lvl3pPr>
            <a:lvl4pPr marL="1828800" lvl="3" indent="-330200">
              <a:spcBef>
                <a:spcPts val="0"/>
              </a:spcBef>
              <a:spcAft>
                <a:spcPts val="0"/>
              </a:spcAft>
              <a:buSzPts val="1600"/>
              <a:buChar char="●"/>
              <a:defRPr sz="1600"/>
            </a:lvl4pPr>
            <a:lvl5pPr marL="2286000" lvl="4" indent="-330200">
              <a:spcBef>
                <a:spcPts val="0"/>
              </a:spcBef>
              <a:spcAft>
                <a:spcPts val="0"/>
              </a:spcAft>
              <a:buSzPts val="1600"/>
              <a:buChar char="○"/>
              <a:defRPr sz="1600"/>
            </a:lvl5pPr>
            <a:lvl6pPr marL="2743200" lvl="5" indent="-330200">
              <a:spcBef>
                <a:spcPts val="0"/>
              </a:spcBef>
              <a:spcAft>
                <a:spcPts val="0"/>
              </a:spcAft>
              <a:buSzPts val="1600"/>
              <a:buChar char="■"/>
              <a:defRPr sz="1600"/>
            </a:lvl6pPr>
            <a:lvl7pPr marL="3200400" lvl="6" indent="-330200">
              <a:spcBef>
                <a:spcPts val="0"/>
              </a:spcBef>
              <a:spcAft>
                <a:spcPts val="0"/>
              </a:spcAft>
              <a:buSzPts val="1600"/>
              <a:buChar char="●"/>
              <a:defRPr sz="1600"/>
            </a:lvl7pPr>
            <a:lvl8pPr marL="3657600" lvl="7" indent="-330200">
              <a:spcBef>
                <a:spcPts val="0"/>
              </a:spcBef>
              <a:spcAft>
                <a:spcPts val="0"/>
              </a:spcAft>
              <a:buSzPts val="1600"/>
              <a:buChar char="○"/>
              <a:defRPr sz="1600"/>
            </a:lvl8pPr>
            <a:lvl9pPr marL="4114800" lvl="8" indent="-330200">
              <a:spcBef>
                <a:spcPts val="0"/>
              </a:spcBef>
              <a:spcAft>
                <a:spcPts val="0"/>
              </a:spcAft>
              <a:buSzPts val="1600"/>
              <a:buChar char="■"/>
              <a:defRPr sz="1600"/>
            </a:lvl9pPr>
          </a:lstStyle>
          <a:p/>
        </p:txBody>
      </p:sp>
      <p:sp>
        <p:nvSpPr>
          <p:cNvPr id="31" name="Google Shape;31;p7"/>
          <p:cNvSpPr txBox="1"/>
          <p:nvPr>
            <p:ph type="sldNum" idx="12"/>
          </p:nvPr>
        </p:nvSpPr>
        <p:spPr>
          <a:xfrm>
            <a:off x="11296610" y="6217622"/>
            <a:ext cx="731700" cy="524700"/>
          </a:xfrm>
          <a:prstGeom prst="rect">
            <a:avLst/>
          </a:prstGeom>
        </p:spPr>
        <p:txBody>
          <a:bodyPr spcFirstLastPara="1" wrap="square" lIns="121900" tIns="121900" rIns="121900" bIns="121900"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IN"/>
            </a:fld>
            <a:endParaRPr lang="en-IN"/>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653667" y="600200"/>
            <a:ext cx="8490300" cy="5454300"/>
          </a:xfrm>
          <a:prstGeom prst="rect">
            <a:avLst/>
          </a:prstGeom>
        </p:spPr>
        <p:txBody>
          <a:bodyPr spcFirstLastPara="1" wrap="square" lIns="121900" tIns="121900" rIns="121900" bIns="121900" anchor="ctr" anchorCtr="0">
            <a:normAutofit/>
          </a:bodyPr>
          <a:lstStyle>
            <a:lvl1pPr lvl="0">
              <a:spcBef>
                <a:spcPts val="0"/>
              </a:spcBef>
              <a:spcAft>
                <a:spcPts val="0"/>
              </a:spcAft>
              <a:buSzPts val="6400"/>
              <a:buNone/>
              <a:defRPr sz="6400"/>
            </a:lvl1pPr>
            <a:lvl2pPr lvl="1">
              <a:spcBef>
                <a:spcPts val="0"/>
              </a:spcBef>
              <a:spcAft>
                <a:spcPts val="0"/>
              </a:spcAft>
              <a:buSzPts val="6400"/>
              <a:buNone/>
              <a:defRPr sz="6400"/>
            </a:lvl2pPr>
            <a:lvl3pPr lvl="2">
              <a:spcBef>
                <a:spcPts val="0"/>
              </a:spcBef>
              <a:spcAft>
                <a:spcPts val="0"/>
              </a:spcAft>
              <a:buSzPts val="6400"/>
              <a:buNone/>
              <a:defRPr sz="6400"/>
            </a:lvl3pPr>
            <a:lvl4pPr lvl="3">
              <a:spcBef>
                <a:spcPts val="0"/>
              </a:spcBef>
              <a:spcAft>
                <a:spcPts val="0"/>
              </a:spcAft>
              <a:buSzPts val="6400"/>
              <a:buNone/>
              <a:defRPr sz="6400"/>
            </a:lvl4pPr>
            <a:lvl5pPr lvl="4">
              <a:spcBef>
                <a:spcPts val="0"/>
              </a:spcBef>
              <a:spcAft>
                <a:spcPts val="0"/>
              </a:spcAft>
              <a:buSzPts val="6400"/>
              <a:buNone/>
              <a:defRPr sz="6400"/>
            </a:lvl5pPr>
            <a:lvl6pPr lvl="5">
              <a:spcBef>
                <a:spcPts val="0"/>
              </a:spcBef>
              <a:spcAft>
                <a:spcPts val="0"/>
              </a:spcAft>
              <a:buSzPts val="6400"/>
              <a:buNone/>
              <a:defRPr sz="6400"/>
            </a:lvl6pPr>
            <a:lvl7pPr lvl="6">
              <a:spcBef>
                <a:spcPts val="0"/>
              </a:spcBef>
              <a:spcAft>
                <a:spcPts val="0"/>
              </a:spcAft>
              <a:buSzPts val="6400"/>
              <a:buNone/>
              <a:defRPr sz="6400"/>
            </a:lvl7pPr>
            <a:lvl8pPr lvl="7">
              <a:spcBef>
                <a:spcPts val="0"/>
              </a:spcBef>
              <a:spcAft>
                <a:spcPts val="0"/>
              </a:spcAft>
              <a:buSzPts val="6400"/>
              <a:buNone/>
              <a:defRPr sz="6400"/>
            </a:lvl8pPr>
            <a:lvl9pPr lvl="8">
              <a:spcBef>
                <a:spcPts val="0"/>
              </a:spcBef>
              <a:spcAft>
                <a:spcPts val="0"/>
              </a:spcAft>
              <a:buSzPts val="6400"/>
              <a:buNone/>
              <a:defRPr sz="6400"/>
            </a:lvl9pPr>
          </a:lstStyle>
          <a:p/>
        </p:txBody>
      </p:sp>
      <p:sp>
        <p:nvSpPr>
          <p:cNvPr id="34" name="Google Shape;34;p8"/>
          <p:cNvSpPr txBox="1"/>
          <p:nvPr>
            <p:ph type="sldNum" idx="12"/>
          </p:nvPr>
        </p:nvSpPr>
        <p:spPr>
          <a:xfrm>
            <a:off x="11296610" y="6217622"/>
            <a:ext cx="731700" cy="524700"/>
          </a:xfrm>
          <a:prstGeom prst="rect">
            <a:avLst/>
          </a:prstGeom>
        </p:spPr>
        <p:txBody>
          <a:bodyPr spcFirstLastPara="1" wrap="square" lIns="121900" tIns="121900" rIns="121900" bIns="121900"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IN"/>
            </a:fld>
            <a:endParaRPr lang="en-IN"/>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6096000" y="-167"/>
            <a:ext cx="6096000" cy="6858000"/>
          </a:xfrm>
          <a:prstGeom prst="rect">
            <a:avLst/>
          </a:prstGeom>
          <a:solidFill>
            <a:schemeClr val="lt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p>
        </p:txBody>
      </p:sp>
      <p:sp>
        <p:nvSpPr>
          <p:cNvPr id="37" name="Google Shape;37;p9"/>
          <p:cNvSpPr txBox="1"/>
          <p:nvPr>
            <p:ph type="title"/>
          </p:nvPr>
        </p:nvSpPr>
        <p:spPr>
          <a:xfrm>
            <a:off x="354000" y="1644233"/>
            <a:ext cx="5393700" cy="1976400"/>
          </a:xfrm>
          <a:prstGeom prst="rect">
            <a:avLst/>
          </a:prstGeom>
        </p:spPr>
        <p:txBody>
          <a:bodyPr spcFirstLastPara="1" wrap="square" lIns="121900" tIns="121900" rIns="121900" bIns="121900" anchor="b" anchorCtr="0">
            <a:normAutofit/>
          </a:bodyPr>
          <a:lstStyle>
            <a:lvl1pPr lvl="0" algn="ctr">
              <a:spcBef>
                <a:spcPts val="0"/>
              </a:spcBef>
              <a:spcAft>
                <a:spcPts val="0"/>
              </a:spcAft>
              <a:buSzPts val="5600"/>
              <a:buNone/>
              <a:defRPr sz="5600"/>
            </a:lvl1pPr>
            <a:lvl2pPr lvl="1" algn="ctr">
              <a:spcBef>
                <a:spcPts val="0"/>
              </a:spcBef>
              <a:spcAft>
                <a:spcPts val="0"/>
              </a:spcAft>
              <a:buSzPts val="5600"/>
              <a:buNone/>
              <a:defRPr sz="5600"/>
            </a:lvl2pPr>
            <a:lvl3pPr lvl="2" algn="ctr">
              <a:spcBef>
                <a:spcPts val="0"/>
              </a:spcBef>
              <a:spcAft>
                <a:spcPts val="0"/>
              </a:spcAft>
              <a:buSzPts val="5600"/>
              <a:buNone/>
              <a:defRPr sz="5600"/>
            </a:lvl3pPr>
            <a:lvl4pPr lvl="3" algn="ctr">
              <a:spcBef>
                <a:spcPts val="0"/>
              </a:spcBef>
              <a:spcAft>
                <a:spcPts val="0"/>
              </a:spcAft>
              <a:buSzPts val="5600"/>
              <a:buNone/>
              <a:defRPr sz="5600"/>
            </a:lvl4pPr>
            <a:lvl5pPr lvl="4" algn="ctr">
              <a:spcBef>
                <a:spcPts val="0"/>
              </a:spcBef>
              <a:spcAft>
                <a:spcPts val="0"/>
              </a:spcAft>
              <a:buSzPts val="5600"/>
              <a:buNone/>
              <a:defRPr sz="5600"/>
            </a:lvl5pPr>
            <a:lvl6pPr lvl="5" algn="ctr">
              <a:spcBef>
                <a:spcPts val="0"/>
              </a:spcBef>
              <a:spcAft>
                <a:spcPts val="0"/>
              </a:spcAft>
              <a:buSzPts val="5600"/>
              <a:buNone/>
              <a:defRPr sz="5600"/>
            </a:lvl6pPr>
            <a:lvl7pPr lvl="6" algn="ctr">
              <a:spcBef>
                <a:spcPts val="0"/>
              </a:spcBef>
              <a:spcAft>
                <a:spcPts val="0"/>
              </a:spcAft>
              <a:buSzPts val="5600"/>
              <a:buNone/>
              <a:defRPr sz="5600"/>
            </a:lvl7pPr>
            <a:lvl8pPr lvl="7" algn="ctr">
              <a:spcBef>
                <a:spcPts val="0"/>
              </a:spcBef>
              <a:spcAft>
                <a:spcPts val="0"/>
              </a:spcAft>
              <a:buSzPts val="5600"/>
              <a:buNone/>
              <a:defRPr sz="5600"/>
            </a:lvl8pPr>
            <a:lvl9pPr lvl="8" algn="ctr">
              <a:spcBef>
                <a:spcPts val="0"/>
              </a:spcBef>
              <a:spcAft>
                <a:spcPts val="0"/>
              </a:spcAft>
              <a:buSzPts val="5600"/>
              <a:buNone/>
              <a:defRPr sz="5600"/>
            </a:lvl9pPr>
          </a:lstStyle>
          <a:p/>
        </p:txBody>
      </p:sp>
      <p:sp>
        <p:nvSpPr>
          <p:cNvPr id="38" name="Google Shape;38;p9"/>
          <p:cNvSpPr txBox="1"/>
          <p:nvPr>
            <p:ph type="subTitle" idx="1"/>
          </p:nvPr>
        </p:nvSpPr>
        <p:spPr>
          <a:xfrm>
            <a:off x="354000" y="3737433"/>
            <a:ext cx="5393700" cy="1646700"/>
          </a:xfrm>
          <a:prstGeom prst="rect">
            <a:avLst/>
          </a:prstGeom>
        </p:spPr>
        <p:txBody>
          <a:bodyPr spcFirstLastPara="1" wrap="square" lIns="121900" tIns="121900" rIns="121900" bIns="121900" anchor="t" anchorCtr="0">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39" name="Google Shape;39;p9"/>
          <p:cNvSpPr txBox="1"/>
          <p:nvPr>
            <p:ph type="body" idx="2"/>
          </p:nvPr>
        </p:nvSpPr>
        <p:spPr>
          <a:xfrm>
            <a:off x="6586000" y="965433"/>
            <a:ext cx="5115900" cy="4926900"/>
          </a:xfrm>
          <a:prstGeom prst="rect">
            <a:avLst/>
          </a:prstGeom>
        </p:spPr>
        <p:txBody>
          <a:bodyPr spcFirstLastPara="1" wrap="square" lIns="121900" tIns="121900" rIns="121900" bIns="121900" anchor="ctr" anchorCtr="0">
            <a:normAutofit/>
          </a:bodyPr>
          <a:lstStyle>
            <a:lvl1pPr marL="457200" lvl="0" indent="-381000">
              <a:spcBef>
                <a:spcPts val="0"/>
              </a:spcBef>
              <a:spcAft>
                <a:spcPts val="0"/>
              </a:spcAft>
              <a:buSzPts val="2400"/>
              <a:buChar char="●"/>
              <a:defRPr/>
            </a:lvl1pPr>
            <a:lvl2pPr marL="914400" lvl="1" indent="-349250">
              <a:spcBef>
                <a:spcPts val="0"/>
              </a:spcBef>
              <a:spcAft>
                <a:spcPts val="0"/>
              </a:spcAft>
              <a:buSzPts val="1900"/>
              <a:buChar char="○"/>
              <a:defRPr/>
            </a:lvl2pPr>
            <a:lvl3pPr marL="1371600" lvl="2" indent="-349250">
              <a:spcBef>
                <a:spcPts val="0"/>
              </a:spcBef>
              <a:spcAft>
                <a:spcPts val="0"/>
              </a:spcAft>
              <a:buSzPts val="1900"/>
              <a:buChar char="■"/>
              <a:defRPr/>
            </a:lvl3pPr>
            <a:lvl4pPr marL="1828800" lvl="3" indent="-349250">
              <a:spcBef>
                <a:spcPts val="0"/>
              </a:spcBef>
              <a:spcAft>
                <a:spcPts val="0"/>
              </a:spcAft>
              <a:buSzPts val="1900"/>
              <a:buChar char="●"/>
              <a:defRPr/>
            </a:lvl4pPr>
            <a:lvl5pPr marL="2286000" lvl="4" indent="-349250">
              <a:spcBef>
                <a:spcPts val="0"/>
              </a:spcBef>
              <a:spcAft>
                <a:spcPts val="0"/>
              </a:spcAft>
              <a:buSzPts val="1900"/>
              <a:buChar char="○"/>
              <a:defRPr/>
            </a:lvl5pPr>
            <a:lvl6pPr marL="2743200" lvl="5" indent="-349250">
              <a:spcBef>
                <a:spcPts val="0"/>
              </a:spcBef>
              <a:spcAft>
                <a:spcPts val="0"/>
              </a:spcAft>
              <a:buSzPts val="1900"/>
              <a:buChar char="■"/>
              <a:defRPr/>
            </a:lvl6pPr>
            <a:lvl7pPr marL="3200400" lvl="6" indent="-349250">
              <a:spcBef>
                <a:spcPts val="0"/>
              </a:spcBef>
              <a:spcAft>
                <a:spcPts val="0"/>
              </a:spcAft>
              <a:buSzPts val="1900"/>
              <a:buChar char="●"/>
              <a:defRPr/>
            </a:lvl7pPr>
            <a:lvl8pPr marL="3657600" lvl="7" indent="-349250">
              <a:spcBef>
                <a:spcPts val="0"/>
              </a:spcBef>
              <a:spcAft>
                <a:spcPts val="0"/>
              </a:spcAft>
              <a:buSzPts val="1900"/>
              <a:buChar char="○"/>
              <a:defRPr/>
            </a:lvl8pPr>
            <a:lvl9pPr marL="4114800" lvl="8" indent="-349250">
              <a:spcBef>
                <a:spcPts val="0"/>
              </a:spcBef>
              <a:spcAft>
                <a:spcPts val="0"/>
              </a:spcAft>
              <a:buSzPts val="1900"/>
              <a:buChar char="■"/>
              <a:defRPr/>
            </a:lvl9pPr>
          </a:lstStyle>
          <a:p/>
        </p:txBody>
      </p:sp>
      <p:sp>
        <p:nvSpPr>
          <p:cNvPr id="40" name="Google Shape;40;p9"/>
          <p:cNvSpPr txBox="1"/>
          <p:nvPr>
            <p:ph type="sldNum" idx="12"/>
          </p:nvPr>
        </p:nvSpPr>
        <p:spPr>
          <a:xfrm>
            <a:off x="11296610" y="6217622"/>
            <a:ext cx="731700" cy="524700"/>
          </a:xfrm>
          <a:prstGeom prst="rect">
            <a:avLst/>
          </a:prstGeom>
        </p:spPr>
        <p:txBody>
          <a:bodyPr spcFirstLastPara="1" wrap="square" lIns="121900" tIns="121900" rIns="121900" bIns="121900"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IN"/>
            </a:fld>
            <a:endParaRPr lang="en-IN"/>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41" name="Shape 41"/>
        <p:cNvGrpSpPr/>
        <p:nvPr/>
      </p:nvGrpSpPr>
      <p:grpSpPr>
        <a:xfrm>
          <a:off x="0" y="0"/>
          <a:ext cx="0" cy="0"/>
          <a:chOff x="0" y="0"/>
          <a:chExt cx="0" cy="0"/>
        </a:xfrm>
      </p:grpSpPr>
      <p:sp>
        <p:nvSpPr>
          <p:cNvPr id="42" name="Google Shape;42;p10"/>
          <p:cNvSpPr txBox="1"/>
          <p:nvPr>
            <p:ph type="body" idx="1"/>
          </p:nvPr>
        </p:nvSpPr>
        <p:spPr>
          <a:xfrm>
            <a:off x="415600" y="5640767"/>
            <a:ext cx="7998300" cy="806700"/>
          </a:xfrm>
          <a:prstGeom prst="rect">
            <a:avLst/>
          </a:prstGeom>
        </p:spPr>
        <p:txBody>
          <a:bodyPr spcFirstLastPara="1" wrap="square" lIns="121900" tIns="121900" rIns="121900" bIns="121900" anchor="ctr" anchorCtr="0">
            <a:normAutofit/>
          </a:bodyPr>
          <a:lstStyle>
            <a:lvl1pPr marL="457200" lvl="0" indent="-228600">
              <a:lnSpc>
                <a:spcPct val="100000"/>
              </a:lnSpc>
              <a:spcBef>
                <a:spcPts val="0"/>
              </a:spcBef>
              <a:spcAft>
                <a:spcPts val="0"/>
              </a:spcAft>
              <a:buSzPts val="2400"/>
              <a:buNone/>
              <a:defRPr/>
            </a:lvl1pPr>
          </a:lstStyle>
          <a:p/>
        </p:txBody>
      </p:sp>
      <p:sp>
        <p:nvSpPr>
          <p:cNvPr id="43" name="Google Shape;43;p10"/>
          <p:cNvSpPr txBox="1"/>
          <p:nvPr>
            <p:ph type="sldNum" idx="12"/>
          </p:nvPr>
        </p:nvSpPr>
        <p:spPr>
          <a:xfrm>
            <a:off x="11296610" y="6217622"/>
            <a:ext cx="731700" cy="524700"/>
          </a:xfrm>
          <a:prstGeom prst="rect">
            <a:avLst/>
          </a:prstGeom>
        </p:spPr>
        <p:txBody>
          <a:bodyPr spcFirstLastPara="1" wrap="square" lIns="121900" tIns="121900" rIns="121900" bIns="121900"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IN"/>
            </a:fld>
            <a:endParaRPr lang="en-IN"/>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3" Type="http://schemas.openxmlformats.org/officeDocument/2006/relationships/theme" Target="../theme/theme1.xml"/><Relationship Id="rId12" Type="http://schemas.openxmlformats.org/officeDocument/2006/relationships/slideLayout" Target="../slideLayouts/slideLayout1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5" name="Shape 5"/>
        <p:cNvGrpSpPr/>
        <p:nvPr/>
      </p:nvGrpSpPr>
      <p:grpSpPr>
        <a:xfrm>
          <a:off x="0" y="0"/>
          <a:ext cx="0" cy="0"/>
          <a:chOff x="0" y="0"/>
          <a:chExt cx="0" cy="0"/>
        </a:xfrm>
      </p:grpSpPr>
      <p:sp>
        <p:nvSpPr>
          <p:cNvPr id="6" name="Google Shape;6;p1"/>
          <p:cNvSpPr txBox="1"/>
          <p:nvPr>
            <p:ph type="title"/>
          </p:nvPr>
        </p:nvSpPr>
        <p:spPr>
          <a:xfrm>
            <a:off x="415600" y="593367"/>
            <a:ext cx="11360700" cy="763500"/>
          </a:xfrm>
          <a:prstGeom prst="rect">
            <a:avLst/>
          </a:prstGeom>
          <a:noFill/>
          <a:ln>
            <a:noFill/>
          </a:ln>
        </p:spPr>
        <p:txBody>
          <a:bodyPr spcFirstLastPara="1" wrap="square" lIns="121900" tIns="121900" rIns="121900" bIns="121900" anchor="t" anchorCtr="0">
            <a:normAutofit/>
          </a:bodyPr>
          <a:lstStyle>
            <a:lvl1pPr lvl="0">
              <a:spcBef>
                <a:spcPts val="0"/>
              </a:spcBef>
              <a:spcAft>
                <a:spcPts val="0"/>
              </a:spcAft>
              <a:buClr>
                <a:schemeClr val="dk1"/>
              </a:buClr>
              <a:buSzPts val="3700"/>
              <a:buNone/>
              <a:defRPr sz="3700">
                <a:solidFill>
                  <a:schemeClr val="dk1"/>
                </a:solidFill>
              </a:defRPr>
            </a:lvl1pPr>
            <a:lvl2pPr lvl="1">
              <a:spcBef>
                <a:spcPts val="0"/>
              </a:spcBef>
              <a:spcAft>
                <a:spcPts val="0"/>
              </a:spcAft>
              <a:buClr>
                <a:schemeClr val="dk1"/>
              </a:buClr>
              <a:buSzPts val="3700"/>
              <a:buNone/>
              <a:defRPr sz="3700">
                <a:solidFill>
                  <a:schemeClr val="dk1"/>
                </a:solidFill>
              </a:defRPr>
            </a:lvl2pPr>
            <a:lvl3pPr lvl="2">
              <a:spcBef>
                <a:spcPts val="0"/>
              </a:spcBef>
              <a:spcAft>
                <a:spcPts val="0"/>
              </a:spcAft>
              <a:buClr>
                <a:schemeClr val="dk1"/>
              </a:buClr>
              <a:buSzPts val="3700"/>
              <a:buNone/>
              <a:defRPr sz="3700">
                <a:solidFill>
                  <a:schemeClr val="dk1"/>
                </a:solidFill>
              </a:defRPr>
            </a:lvl3pPr>
            <a:lvl4pPr lvl="3">
              <a:spcBef>
                <a:spcPts val="0"/>
              </a:spcBef>
              <a:spcAft>
                <a:spcPts val="0"/>
              </a:spcAft>
              <a:buClr>
                <a:schemeClr val="dk1"/>
              </a:buClr>
              <a:buSzPts val="3700"/>
              <a:buNone/>
              <a:defRPr sz="3700">
                <a:solidFill>
                  <a:schemeClr val="dk1"/>
                </a:solidFill>
              </a:defRPr>
            </a:lvl4pPr>
            <a:lvl5pPr lvl="4">
              <a:spcBef>
                <a:spcPts val="0"/>
              </a:spcBef>
              <a:spcAft>
                <a:spcPts val="0"/>
              </a:spcAft>
              <a:buClr>
                <a:schemeClr val="dk1"/>
              </a:buClr>
              <a:buSzPts val="3700"/>
              <a:buNone/>
              <a:defRPr sz="3700">
                <a:solidFill>
                  <a:schemeClr val="dk1"/>
                </a:solidFill>
              </a:defRPr>
            </a:lvl5pPr>
            <a:lvl6pPr lvl="5">
              <a:spcBef>
                <a:spcPts val="0"/>
              </a:spcBef>
              <a:spcAft>
                <a:spcPts val="0"/>
              </a:spcAft>
              <a:buClr>
                <a:schemeClr val="dk1"/>
              </a:buClr>
              <a:buSzPts val="3700"/>
              <a:buNone/>
              <a:defRPr sz="3700">
                <a:solidFill>
                  <a:schemeClr val="dk1"/>
                </a:solidFill>
              </a:defRPr>
            </a:lvl6pPr>
            <a:lvl7pPr lvl="6">
              <a:spcBef>
                <a:spcPts val="0"/>
              </a:spcBef>
              <a:spcAft>
                <a:spcPts val="0"/>
              </a:spcAft>
              <a:buClr>
                <a:schemeClr val="dk1"/>
              </a:buClr>
              <a:buSzPts val="3700"/>
              <a:buNone/>
              <a:defRPr sz="3700">
                <a:solidFill>
                  <a:schemeClr val="dk1"/>
                </a:solidFill>
              </a:defRPr>
            </a:lvl7pPr>
            <a:lvl8pPr lvl="7">
              <a:spcBef>
                <a:spcPts val="0"/>
              </a:spcBef>
              <a:spcAft>
                <a:spcPts val="0"/>
              </a:spcAft>
              <a:buClr>
                <a:schemeClr val="dk1"/>
              </a:buClr>
              <a:buSzPts val="3700"/>
              <a:buNone/>
              <a:defRPr sz="3700">
                <a:solidFill>
                  <a:schemeClr val="dk1"/>
                </a:solidFill>
              </a:defRPr>
            </a:lvl8pPr>
            <a:lvl9pPr lvl="8">
              <a:spcBef>
                <a:spcPts val="0"/>
              </a:spcBef>
              <a:spcAft>
                <a:spcPts val="0"/>
              </a:spcAft>
              <a:buClr>
                <a:schemeClr val="dk1"/>
              </a:buClr>
              <a:buSzPts val="3700"/>
              <a:buNone/>
              <a:defRPr sz="3700">
                <a:solidFill>
                  <a:schemeClr val="dk1"/>
                </a:solidFill>
              </a:defRPr>
            </a:lvl9pPr>
          </a:lstStyle>
          <a:p/>
        </p:txBody>
      </p:sp>
      <p:sp>
        <p:nvSpPr>
          <p:cNvPr id="7" name="Google Shape;7;p1"/>
          <p:cNvSpPr txBox="1"/>
          <p:nvPr>
            <p:ph type="body" idx="1"/>
          </p:nvPr>
        </p:nvSpPr>
        <p:spPr>
          <a:xfrm>
            <a:off x="415600" y="1536633"/>
            <a:ext cx="11360700" cy="4555200"/>
          </a:xfrm>
          <a:prstGeom prst="rect">
            <a:avLst/>
          </a:prstGeom>
          <a:noFill/>
          <a:ln>
            <a:noFill/>
          </a:ln>
        </p:spPr>
        <p:txBody>
          <a:bodyPr spcFirstLastPara="1" wrap="square" lIns="121900" tIns="121900" rIns="121900" bIns="121900" anchor="t" anchorCtr="0">
            <a:normAutofit/>
          </a:bodyPr>
          <a:lstStyle>
            <a:lvl1pPr marL="457200" lvl="0" indent="-381000">
              <a:lnSpc>
                <a:spcPct val="115000"/>
              </a:lnSpc>
              <a:spcBef>
                <a:spcPts val="0"/>
              </a:spcBef>
              <a:spcAft>
                <a:spcPts val="0"/>
              </a:spcAft>
              <a:buClr>
                <a:schemeClr val="dk2"/>
              </a:buClr>
              <a:buSzPts val="2400"/>
              <a:buChar char="●"/>
              <a:defRPr sz="2400">
                <a:solidFill>
                  <a:schemeClr val="dk2"/>
                </a:solidFill>
              </a:defRPr>
            </a:lvl1pPr>
            <a:lvl2pPr marL="914400" lvl="1" indent="-349250">
              <a:lnSpc>
                <a:spcPct val="115000"/>
              </a:lnSpc>
              <a:spcBef>
                <a:spcPts val="0"/>
              </a:spcBef>
              <a:spcAft>
                <a:spcPts val="0"/>
              </a:spcAft>
              <a:buClr>
                <a:schemeClr val="dk2"/>
              </a:buClr>
              <a:buSzPts val="1900"/>
              <a:buChar char="○"/>
              <a:defRPr sz="1900">
                <a:solidFill>
                  <a:schemeClr val="dk2"/>
                </a:solidFill>
              </a:defRPr>
            </a:lvl2pPr>
            <a:lvl3pPr marL="1371600" lvl="2" indent="-349250">
              <a:lnSpc>
                <a:spcPct val="115000"/>
              </a:lnSpc>
              <a:spcBef>
                <a:spcPts val="0"/>
              </a:spcBef>
              <a:spcAft>
                <a:spcPts val="0"/>
              </a:spcAft>
              <a:buClr>
                <a:schemeClr val="dk2"/>
              </a:buClr>
              <a:buSzPts val="1900"/>
              <a:buChar char="■"/>
              <a:defRPr sz="1900">
                <a:solidFill>
                  <a:schemeClr val="dk2"/>
                </a:solidFill>
              </a:defRPr>
            </a:lvl3pPr>
            <a:lvl4pPr marL="1828800" lvl="3" indent="-349250">
              <a:lnSpc>
                <a:spcPct val="115000"/>
              </a:lnSpc>
              <a:spcBef>
                <a:spcPts val="0"/>
              </a:spcBef>
              <a:spcAft>
                <a:spcPts val="0"/>
              </a:spcAft>
              <a:buClr>
                <a:schemeClr val="dk2"/>
              </a:buClr>
              <a:buSzPts val="1900"/>
              <a:buChar char="●"/>
              <a:defRPr sz="1900">
                <a:solidFill>
                  <a:schemeClr val="dk2"/>
                </a:solidFill>
              </a:defRPr>
            </a:lvl4pPr>
            <a:lvl5pPr marL="2286000" lvl="4" indent="-349250">
              <a:lnSpc>
                <a:spcPct val="115000"/>
              </a:lnSpc>
              <a:spcBef>
                <a:spcPts val="0"/>
              </a:spcBef>
              <a:spcAft>
                <a:spcPts val="0"/>
              </a:spcAft>
              <a:buClr>
                <a:schemeClr val="dk2"/>
              </a:buClr>
              <a:buSzPts val="1900"/>
              <a:buChar char="○"/>
              <a:defRPr sz="1900">
                <a:solidFill>
                  <a:schemeClr val="dk2"/>
                </a:solidFill>
              </a:defRPr>
            </a:lvl5pPr>
            <a:lvl6pPr marL="2743200" lvl="5" indent="-349250">
              <a:lnSpc>
                <a:spcPct val="115000"/>
              </a:lnSpc>
              <a:spcBef>
                <a:spcPts val="0"/>
              </a:spcBef>
              <a:spcAft>
                <a:spcPts val="0"/>
              </a:spcAft>
              <a:buClr>
                <a:schemeClr val="dk2"/>
              </a:buClr>
              <a:buSzPts val="1900"/>
              <a:buChar char="■"/>
              <a:defRPr sz="1900">
                <a:solidFill>
                  <a:schemeClr val="dk2"/>
                </a:solidFill>
              </a:defRPr>
            </a:lvl6pPr>
            <a:lvl7pPr marL="3200400" lvl="6" indent="-349250">
              <a:lnSpc>
                <a:spcPct val="115000"/>
              </a:lnSpc>
              <a:spcBef>
                <a:spcPts val="0"/>
              </a:spcBef>
              <a:spcAft>
                <a:spcPts val="0"/>
              </a:spcAft>
              <a:buClr>
                <a:schemeClr val="dk2"/>
              </a:buClr>
              <a:buSzPts val="1900"/>
              <a:buChar char="●"/>
              <a:defRPr sz="1900">
                <a:solidFill>
                  <a:schemeClr val="dk2"/>
                </a:solidFill>
              </a:defRPr>
            </a:lvl7pPr>
            <a:lvl8pPr marL="3657600" lvl="7" indent="-349250">
              <a:lnSpc>
                <a:spcPct val="115000"/>
              </a:lnSpc>
              <a:spcBef>
                <a:spcPts val="0"/>
              </a:spcBef>
              <a:spcAft>
                <a:spcPts val="0"/>
              </a:spcAft>
              <a:buClr>
                <a:schemeClr val="dk2"/>
              </a:buClr>
              <a:buSzPts val="1900"/>
              <a:buChar char="○"/>
              <a:defRPr sz="1900">
                <a:solidFill>
                  <a:schemeClr val="dk2"/>
                </a:solidFill>
              </a:defRPr>
            </a:lvl8pPr>
            <a:lvl9pPr marL="4114800" lvl="8" indent="-349250">
              <a:lnSpc>
                <a:spcPct val="115000"/>
              </a:lnSpc>
              <a:spcBef>
                <a:spcPts val="0"/>
              </a:spcBef>
              <a:spcAft>
                <a:spcPts val="0"/>
              </a:spcAft>
              <a:buClr>
                <a:schemeClr val="dk2"/>
              </a:buClr>
              <a:buSzPts val="1900"/>
              <a:buChar char="■"/>
              <a:defRPr sz="1900">
                <a:solidFill>
                  <a:schemeClr val="dk2"/>
                </a:solidFill>
              </a:defRPr>
            </a:lvl9pPr>
          </a:lstStyle>
          <a:p/>
        </p:txBody>
      </p:sp>
      <p:sp>
        <p:nvSpPr>
          <p:cNvPr id="8" name="Google Shape;8;p1"/>
          <p:cNvSpPr txBox="1"/>
          <p:nvPr>
            <p:ph type="sldNum" idx="12"/>
          </p:nvPr>
        </p:nvSpPr>
        <p:spPr>
          <a:xfrm>
            <a:off x="11296610" y="6217622"/>
            <a:ext cx="731700" cy="524700"/>
          </a:xfrm>
          <a:prstGeom prst="rect">
            <a:avLst/>
          </a:prstGeom>
          <a:noFill/>
          <a:ln>
            <a:noFill/>
          </a:ln>
        </p:spPr>
        <p:txBody>
          <a:bodyPr spcFirstLastPara="1" wrap="square" lIns="121900" tIns="121900" rIns="121900" bIns="121900" anchor="ctr" anchorCtr="0">
            <a:normAutofit/>
          </a:bodyPr>
          <a:lstStyle>
            <a:lvl1pPr lvl="0" algn="r">
              <a:buNone/>
              <a:defRPr sz="1300">
                <a:solidFill>
                  <a:schemeClr val="dk2"/>
                </a:solidFill>
              </a:defRPr>
            </a:lvl1pPr>
            <a:lvl2pPr lvl="1" algn="r">
              <a:buNone/>
              <a:defRPr sz="1300">
                <a:solidFill>
                  <a:schemeClr val="dk2"/>
                </a:solidFill>
              </a:defRPr>
            </a:lvl2pPr>
            <a:lvl3pPr lvl="2" algn="r">
              <a:buNone/>
              <a:defRPr sz="1300">
                <a:solidFill>
                  <a:schemeClr val="dk2"/>
                </a:solidFill>
              </a:defRPr>
            </a:lvl3pPr>
            <a:lvl4pPr lvl="3" algn="r">
              <a:buNone/>
              <a:defRPr sz="1300">
                <a:solidFill>
                  <a:schemeClr val="dk2"/>
                </a:solidFill>
              </a:defRPr>
            </a:lvl4pPr>
            <a:lvl5pPr lvl="4" algn="r">
              <a:buNone/>
              <a:defRPr sz="1300">
                <a:solidFill>
                  <a:schemeClr val="dk2"/>
                </a:solidFill>
              </a:defRPr>
            </a:lvl5pPr>
            <a:lvl6pPr lvl="5" algn="r">
              <a:buNone/>
              <a:defRPr sz="1300">
                <a:solidFill>
                  <a:schemeClr val="dk2"/>
                </a:solidFill>
              </a:defRPr>
            </a:lvl6pPr>
            <a:lvl7pPr lvl="6" algn="r">
              <a:buNone/>
              <a:defRPr sz="1300">
                <a:solidFill>
                  <a:schemeClr val="dk2"/>
                </a:solidFill>
              </a:defRPr>
            </a:lvl7pPr>
            <a:lvl8pPr lvl="7" algn="r">
              <a:buNone/>
              <a:defRPr sz="1300">
                <a:solidFill>
                  <a:schemeClr val="dk2"/>
                </a:solidFill>
              </a:defRPr>
            </a:lvl8pPr>
            <a:lvl9pPr lvl="8" algn="r">
              <a:buNone/>
              <a:defRPr sz="1300">
                <a:solidFill>
                  <a:schemeClr val="dk2"/>
                </a:solidFill>
              </a:defRPr>
            </a:lvl9pPr>
          </a:lstStyle>
          <a:p>
            <a:pPr marL="0" lvl="0" indent="0" algn="r" rtl="0">
              <a:spcBef>
                <a:spcPts val="0"/>
              </a:spcBef>
              <a:spcAft>
                <a:spcPts val="0"/>
              </a:spcAft>
              <a:buNone/>
            </a:pPr>
            <a:fld id="{00000000-1234-1234-1234-123412341234}" type="slidenum">
              <a:rPr lang="en-IN"/>
            </a:fld>
            <a:endParaRPr lang="en-IN"/>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4" Type="http://schemas.openxmlformats.org/officeDocument/2006/relationships/notesSlide" Target="../notesSlides/notesSlide1.xml"/><Relationship Id="rId3" Type="http://schemas.openxmlformats.org/officeDocument/2006/relationships/slideLayout" Target="../slideLayouts/slideLayout11.xml"/><Relationship Id="rId2" Type="http://schemas.openxmlformats.org/officeDocument/2006/relationships/image" Target="../media/image2.png"/><Relationship Id="rId1" Type="http://schemas.openxmlformats.org/officeDocument/2006/relationships/image" Target="../media/image1.jpeg"/></Relationships>
</file>

<file path=ppt/slides/_rels/slide10.xml.rels><?xml version="1.0" encoding="UTF-8" standalone="yes"?>
<Relationships xmlns="http://schemas.openxmlformats.org/package/2006/relationships"><Relationship Id="rId4" Type="http://schemas.openxmlformats.org/officeDocument/2006/relationships/notesSlide" Target="../notesSlides/notesSlide10.xml"/><Relationship Id="rId3" Type="http://schemas.openxmlformats.org/officeDocument/2006/relationships/slideLayout" Target="../slideLayouts/slideLayout11.xml"/><Relationship Id="rId2" Type="http://schemas.openxmlformats.org/officeDocument/2006/relationships/image" Target="../media/image8.jpeg"/><Relationship Id="rId1" Type="http://schemas.openxmlformats.org/officeDocument/2006/relationships/image" Target="../media/image1.jpeg"/></Relationships>
</file>

<file path=ppt/slides/_rels/slide11.xml.rels><?xml version="1.0" encoding="UTF-8" standalone="yes"?>
<Relationships xmlns="http://schemas.openxmlformats.org/package/2006/relationships"><Relationship Id="rId3" Type="http://schemas.openxmlformats.org/officeDocument/2006/relationships/notesSlide" Target="../notesSlides/notesSlide11.xml"/><Relationship Id="rId2" Type="http://schemas.openxmlformats.org/officeDocument/2006/relationships/slideLayout" Target="../slideLayouts/slideLayout11.xml"/><Relationship Id="rId1" Type="http://schemas.openxmlformats.org/officeDocument/2006/relationships/image" Target="../media/image1.jpeg"/></Relationships>
</file>

<file path=ppt/slides/_rels/slide12.xml.rels><?xml version="1.0" encoding="UTF-8" standalone="yes"?>
<Relationships xmlns="http://schemas.openxmlformats.org/package/2006/relationships"><Relationship Id="rId4" Type="http://schemas.openxmlformats.org/officeDocument/2006/relationships/notesSlide" Target="../notesSlides/notesSlide12.xml"/><Relationship Id="rId3" Type="http://schemas.openxmlformats.org/officeDocument/2006/relationships/slideLayout" Target="../slideLayouts/slideLayout11.xml"/><Relationship Id="rId2" Type="http://schemas.openxmlformats.org/officeDocument/2006/relationships/image" Target="../media/image9.jpeg"/><Relationship Id="rId1" Type="http://schemas.openxmlformats.org/officeDocument/2006/relationships/image" Target="../media/image1.jpeg"/></Relationships>
</file>

<file path=ppt/slides/_rels/slide13.xml.rels><?xml version="1.0" encoding="UTF-8" standalone="yes"?>
<Relationships xmlns="http://schemas.openxmlformats.org/package/2006/relationships"><Relationship Id="rId3" Type="http://schemas.openxmlformats.org/officeDocument/2006/relationships/notesSlide" Target="../notesSlides/notesSlide13.xml"/><Relationship Id="rId2" Type="http://schemas.openxmlformats.org/officeDocument/2006/relationships/slideLayout" Target="../slideLayouts/slideLayout11.xml"/><Relationship Id="rId1" Type="http://schemas.openxmlformats.org/officeDocument/2006/relationships/image" Target="../media/image1.jpeg"/></Relationships>
</file>

<file path=ppt/slides/_rels/slide14.xml.rels><?xml version="1.0" encoding="UTF-8" standalone="yes"?>
<Relationships xmlns="http://schemas.openxmlformats.org/package/2006/relationships"><Relationship Id="rId4" Type="http://schemas.openxmlformats.org/officeDocument/2006/relationships/notesSlide" Target="../notesSlides/notesSlide14.xml"/><Relationship Id="rId3" Type="http://schemas.openxmlformats.org/officeDocument/2006/relationships/slideLayout" Target="../slideLayouts/slideLayout11.xml"/><Relationship Id="rId2" Type="http://schemas.openxmlformats.org/officeDocument/2006/relationships/image" Target="../media/image10.png"/><Relationship Id="rId1" Type="http://schemas.openxmlformats.org/officeDocument/2006/relationships/image" Target="../media/image1.jpeg"/></Relationships>
</file>

<file path=ppt/slides/_rels/slide15.xml.rels><?xml version="1.0" encoding="UTF-8" standalone="yes"?>
<Relationships xmlns="http://schemas.openxmlformats.org/package/2006/relationships"><Relationship Id="rId2" Type="http://schemas.openxmlformats.org/officeDocument/2006/relationships/slideLayout" Target="../slideLayouts/slideLayout11.xml"/><Relationship Id="rId1" Type="http://schemas.openxmlformats.org/officeDocument/2006/relationships/image" Target="../media/image11.png"/></Relationships>
</file>

<file path=ppt/slides/_rels/slide16.xml.rels><?xml version="1.0" encoding="UTF-8" standalone="yes"?>
<Relationships xmlns="http://schemas.openxmlformats.org/package/2006/relationships"><Relationship Id="rId4" Type="http://schemas.openxmlformats.org/officeDocument/2006/relationships/notesSlide" Target="../notesSlides/notesSlide15.xml"/><Relationship Id="rId3" Type="http://schemas.openxmlformats.org/officeDocument/2006/relationships/slideLayout" Target="../slideLayouts/slideLayout11.xml"/><Relationship Id="rId2" Type="http://schemas.openxmlformats.org/officeDocument/2006/relationships/image" Target="../media/image12.png"/><Relationship Id="rId1" Type="http://schemas.openxmlformats.org/officeDocument/2006/relationships/image" Target="../media/image1.jpeg"/></Relationships>
</file>

<file path=ppt/slides/_rels/slide17.xml.rels><?xml version="1.0" encoding="UTF-8" standalone="yes"?>
<Relationships xmlns="http://schemas.openxmlformats.org/package/2006/relationships"><Relationship Id="rId4" Type="http://schemas.openxmlformats.org/officeDocument/2006/relationships/notesSlide" Target="../notesSlides/notesSlide16.xml"/><Relationship Id="rId3" Type="http://schemas.openxmlformats.org/officeDocument/2006/relationships/slideLayout" Target="../slideLayouts/slideLayout11.xml"/><Relationship Id="rId2" Type="http://schemas.openxmlformats.org/officeDocument/2006/relationships/image" Target="../media/image13.png"/><Relationship Id="rId1" Type="http://schemas.openxmlformats.org/officeDocument/2006/relationships/image" Target="../media/image1.jpeg"/></Relationships>
</file>

<file path=ppt/slides/_rels/slide18.xml.rels><?xml version="1.0" encoding="UTF-8" standalone="yes"?>
<Relationships xmlns="http://schemas.openxmlformats.org/package/2006/relationships"><Relationship Id="rId3" Type="http://schemas.openxmlformats.org/officeDocument/2006/relationships/notesSlide" Target="../notesSlides/notesSlide17.xml"/><Relationship Id="rId2" Type="http://schemas.openxmlformats.org/officeDocument/2006/relationships/slideLayout" Target="../slideLayouts/slideLayout11.xml"/><Relationship Id="rId1" Type="http://schemas.openxmlformats.org/officeDocument/2006/relationships/image" Target="../media/image1.jpeg"/></Relationships>
</file>

<file path=ppt/slides/_rels/slide19.xml.rels><?xml version="1.0" encoding="UTF-8" standalone="yes"?>
<Relationships xmlns="http://schemas.openxmlformats.org/package/2006/relationships"><Relationship Id="rId3" Type="http://schemas.openxmlformats.org/officeDocument/2006/relationships/notesSlide" Target="../notesSlides/notesSlide18.xml"/><Relationship Id="rId2" Type="http://schemas.openxmlformats.org/officeDocument/2006/relationships/slideLayout" Target="../slideLayouts/slideLayout11.xml"/><Relationship Id="rId1" Type="http://schemas.openxmlformats.org/officeDocument/2006/relationships/image" Target="../media/image1.jpeg"/></Relationships>
</file>

<file path=ppt/slides/_rels/slide2.xml.rels><?xml version="1.0" encoding="UTF-8" standalone="yes"?>
<Relationships xmlns="http://schemas.openxmlformats.org/package/2006/relationships"><Relationship Id="rId4" Type="http://schemas.openxmlformats.org/officeDocument/2006/relationships/notesSlide" Target="../notesSlides/notesSlide2.xml"/><Relationship Id="rId3" Type="http://schemas.openxmlformats.org/officeDocument/2006/relationships/slideLayout" Target="../slideLayouts/slideLayout12.xml"/><Relationship Id="rId2" Type="http://schemas.openxmlformats.org/officeDocument/2006/relationships/image" Target="../media/image3.jpeg"/><Relationship Id="rId1" Type="http://schemas.openxmlformats.org/officeDocument/2006/relationships/image" Target="../media/image1.jpeg"/></Relationships>
</file>

<file path=ppt/slides/_rels/slide20.xml.rels><?xml version="1.0" encoding="UTF-8" standalone="yes"?>
<Relationships xmlns="http://schemas.openxmlformats.org/package/2006/relationships"><Relationship Id="rId4" Type="http://schemas.openxmlformats.org/officeDocument/2006/relationships/notesSlide" Target="../notesSlides/notesSlide19.xml"/><Relationship Id="rId3" Type="http://schemas.openxmlformats.org/officeDocument/2006/relationships/slideLayout" Target="../slideLayouts/slideLayout11.xml"/><Relationship Id="rId2" Type="http://schemas.openxmlformats.org/officeDocument/2006/relationships/image" Target="../media/image14.jpeg"/><Relationship Id="rId1" Type="http://schemas.openxmlformats.org/officeDocument/2006/relationships/image" Target="../media/image1.jpeg"/></Relationships>
</file>

<file path=ppt/slides/_rels/slide3.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11.xml"/><Relationship Id="rId1" Type="http://schemas.openxmlformats.org/officeDocument/2006/relationships/image" Target="../media/image1.jpeg"/></Relationships>
</file>

<file path=ppt/slides/_rels/slide4.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11.xml"/><Relationship Id="rId1" Type="http://schemas.openxmlformats.org/officeDocument/2006/relationships/image" Target="../media/image1.jpeg"/></Relationships>
</file>

<file path=ppt/slides/_rels/slide5.xml.rels><?xml version="1.0" encoding="UTF-8" standalone="yes"?>
<Relationships xmlns="http://schemas.openxmlformats.org/package/2006/relationships"><Relationship Id="rId4" Type="http://schemas.openxmlformats.org/officeDocument/2006/relationships/notesSlide" Target="../notesSlides/notesSlide5.xml"/><Relationship Id="rId3" Type="http://schemas.openxmlformats.org/officeDocument/2006/relationships/slideLayout" Target="../slideLayouts/slideLayout11.xml"/><Relationship Id="rId2" Type="http://schemas.openxmlformats.org/officeDocument/2006/relationships/image" Target="../media/image4.png"/><Relationship Id="rId1" Type="http://schemas.openxmlformats.org/officeDocument/2006/relationships/image" Target="../media/image1.jpeg"/></Relationships>
</file>

<file path=ppt/slides/_rels/slide6.xml.rels><?xml version="1.0" encoding="UTF-8" standalone="yes"?>
<Relationships xmlns="http://schemas.openxmlformats.org/package/2006/relationships"><Relationship Id="rId4" Type="http://schemas.openxmlformats.org/officeDocument/2006/relationships/notesSlide" Target="../notesSlides/notesSlide6.xml"/><Relationship Id="rId3" Type="http://schemas.openxmlformats.org/officeDocument/2006/relationships/slideLayout" Target="../slideLayouts/slideLayout11.xml"/><Relationship Id="rId2" Type="http://schemas.openxmlformats.org/officeDocument/2006/relationships/image" Target="../media/image5.png"/><Relationship Id="rId1" Type="http://schemas.openxmlformats.org/officeDocument/2006/relationships/image" Target="../media/image1.jpeg"/></Relationships>
</file>

<file path=ppt/slides/_rels/slide7.xml.rels><?xml version="1.0" encoding="UTF-8" standalone="yes"?>
<Relationships xmlns="http://schemas.openxmlformats.org/package/2006/relationships"><Relationship Id="rId4" Type="http://schemas.openxmlformats.org/officeDocument/2006/relationships/notesSlide" Target="../notesSlides/notesSlide7.xml"/><Relationship Id="rId3" Type="http://schemas.openxmlformats.org/officeDocument/2006/relationships/slideLayout" Target="../slideLayouts/slideLayout11.xml"/><Relationship Id="rId2" Type="http://schemas.openxmlformats.org/officeDocument/2006/relationships/image" Target="../media/image6.png"/><Relationship Id="rId1" Type="http://schemas.openxmlformats.org/officeDocument/2006/relationships/image" Target="../media/image1.jpeg"/></Relationships>
</file>

<file path=ppt/slides/_rels/slide8.xml.rels><?xml version="1.0" encoding="UTF-8" standalone="yes"?>
<Relationships xmlns="http://schemas.openxmlformats.org/package/2006/relationships"><Relationship Id="rId4" Type="http://schemas.openxmlformats.org/officeDocument/2006/relationships/notesSlide" Target="../notesSlides/notesSlide8.xml"/><Relationship Id="rId3" Type="http://schemas.openxmlformats.org/officeDocument/2006/relationships/slideLayout" Target="../slideLayouts/slideLayout11.xml"/><Relationship Id="rId2" Type="http://schemas.openxmlformats.org/officeDocument/2006/relationships/image" Target="../media/image7.png"/><Relationship Id="rId1" Type="http://schemas.openxmlformats.org/officeDocument/2006/relationships/image" Target="../media/image1.jpeg"/></Relationships>
</file>

<file path=ppt/slides/_rels/slide9.xml.rels><?xml version="1.0" encoding="UTF-8" standalone="yes"?>
<Relationships xmlns="http://schemas.openxmlformats.org/package/2006/relationships"><Relationship Id="rId3" Type="http://schemas.openxmlformats.org/officeDocument/2006/relationships/notesSlide" Target="../notesSlides/notesSlide9.xml"/><Relationship Id="rId2" Type="http://schemas.openxmlformats.org/officeDocument/2006/relationships/slideLayout" Target="../slideLayouts/slideLayout11.xml"/><Relationship Id="rId1" Type="http://schemas.openxmlformats.org/officeDocument/2006/relationships/image" Target="../media/image1.jpe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62" name="Shape 62"/>
        <p:cNvGrpSpPr/>
        <p:nvPr/>
      </p:nvGrpSpPr>
      <p:grpSpPr>
        <a:xfrm>
          <a:off x="0" y="0"/>
          <a:ext cx="0" cy="0"/>
          <a:chOff x="0" y="0"/>
          <a:chExt cx="0" cy="0"/>
        </a:xfrm>
      </p:grpSpPr>
      <p:sp>
        <p:nvSpPr>
          <p:cNvPr id="63" name="Google Shape;63;p15"/>
          <p:cNvSpPr txBox="1"/>
          <p:nvPr/>
        </p:nvSpPr>
        <p:spPr>
          <a:xfrm>
            <a:off x="623510" y="477060"/>
            <a:ext cx="10515240" cy="1325160"/>
          </a:xfrm>
          <a:prstGeom prst="rect">
            <a:avLst/>
          </a:prstGeom>
          <a:noFill/>
          <a:ln>
            <a:noFill/>
          </a:ln>
        </p:spPr>
        <p:txBody>
          <a:bodyPr spcFirstLastPara="1" wrap="square" lIns="90000" tIns="45000" rIns="90000" bIns="45000" anchor="ctr" anchorCtr="0">
            <a:normAutofit/>
          </a:bodyPr>
          <a:lstStyle/>
          <a:p>
            <a:pPr marL="0" marR="0" lvl="0" indent="0" algn="l" rtl="0">
              <a:lnSpc>
                <a:spcPct val="100000"/>
              </a:lnSpc>
              <a:spcBef>
                <a:spcPts val="0"/>
              </a:spcBef>
              <a:spcAft>
                <a:spcPts val="0"/>
              </a:spcAft>
              <a:buNone/>
            </a:pPr>
            <a:r>
              <a:rPr lang="en-IN" sz="4800" b="1" strike="noStrike">
                <a:solidFill>
                  <a:srgbClr val="FFFFFE"/>
                </a:solidFill>
                <a:latin typeface="Arial"/>
                <a:ea typeface="Arial"/>
                <a:cs typeface="Arial"/>
                <a:sym typeface="Arial"/>
              </a:rPr>
              <a:t>	     </a:t>
            </a:r>
            <a:r>
              <a:rPr lang="en-IN" sz="5400" b="1" u="sng" strike="noStrike">
                <a:solidFill>
                  <a:schemeClr val="tx1"/>
                </a:solidFill>
                <a:latin typeface="Arial"/>
                <a:ea typeface="Arial"/>
                <a:cs typeface="Arial"/>
                <a:sym typeface="Arial"/>
              </a:rPr>
              <a:t>Presentation on Internship</a:t>
            </a:r>
            <a:endParaRPr lang="en-IN" sz="5400" b="1" u="sng" strike="noStrike">
              <a:solidFill>
                <a:schemeClr val="tx1"/>
              </a:solidFill>
              <a:latin typeface="Arial"/>
              <a:ea typeface="Arial"/>
              <a:cs typeface="Arial"/>
              <a:sym typeface="Arial"/>
            </a:endParaRPr>
          </a:p>
        </p:txBody>
      </p:sp>
      <p:sp>
        <p:nvSpPr>
          <p:cNvPr id="64" name="Google Shape;64;p15"/>
          <p:cNvSpPr txBox="1"/>
          <p:nvPr/>
        </p:nvSpPr>
        <p:spPr>
          <a:xfrm>
            <a:off x="5807550" y="4365080"/>
            <a:ext cx="5899320" cy="2121120"/>
          </a:xfrm>
          <a:prstGeom prst="rect">
            <a:avLst/>
          </a:prstGeom>
          <a:noFill/>
          <a:ln>
            <a:noFill/>
          </a:ln>
        </p:spPr>
        <p:txBody>
          <a:bodyPr spcFirstLastPara="1" wrap="square" lIns="90000" tIns="45000" rIns="90000" bIns="45000" anchor="t" anchorCtr="0">
            <a:noAutofit/>
          </a:bodyPr>
          <a:lstStyle/>
          <a:p>
            <a:pPr marL="0" marR="0" lvl="0" indent="0" algn="l" rtl="0">
              <a:lnSpc>
                <a:spcPct val="100000"/>
              </a:lnSpc>
              <a:spcBef>
                <a:spcPts val="0"/>
              </a:spcBef>
              <a:spcAft>
                <a:spcPts val="0"/>
              </a:spcAft>
              <a:buNone/>
            </a:pPr>
            <a:r>
              <a:rPr lang="en-IN" sz="3200" b="1" strike="noStrike">
                <a:solidFill>
                  <a:srgbClr val="191919"/>
                </a:solidFill>
                <a:latin typeface="Arial"/>
                <a:ea typeface="Arial"/>
                <a:cs typeface="Arial"/>
                <a:sym typeface="Arial"/>
              </a:rPr>
              <a:t>Prepared By :</a:t>
            </a:r>
            <a:endParaRPr sz="3200" b="0" strike="noStrike">
              <a:solidFill>
                <a:srgbClr val="191919"/>
              </a:solidFill>
              <a:latin typeface="Arial"/>
              <a:ea typeface="Arial"/>
              <a:cs typeface="Arial"/>
              <a:sym typeface="Arial"/>
            </a:endParaRPr>
          </a:p>
          <a:p>
            <a:pPr marL="0" marR="0" lvl="0" indent="0" algn="l" rtl="0">
              <a:lnSpc>
                <a:spcPct val="100000"/>
              </a:lnSpc>
              <a:spcBef>
                <a:spcPts val="640"/>
              </a:spcBef>
              <a:spcAft>
                <a:spcPts val="0"/>
              </a:spcAft>
              <a:buNone/>
            </a:pPr>
            <a:r>
              <a:rPr lang="en-IN" sz="3200" b="0" strike="noStrike">
                <a:solidFill>
                  <a:srgbClr val="191919"/>
                </a:solidFill>
                <a:latin typeface="Arial"/>
                <a:ea typeface="Arial"/>
                <a:cs typeface="Arial"/>
                <a:sym typeface="Arial"/>
              </a:rPr>
              <a:t>	</a:t>
            </a:r>
            <a:r>
              <a:rPr lang="en-IN" sz="2400" b="1" strike="noStrike">
                <a:solidFill>
                  <a:srgbClr val="191919"/>
                </a:solidFill>
                <a:latin typeface="Arial"/>
                <a:ea typeface="Arial"/>
                <a:cs typeface="Arial"/>
                <a:sym typeface="Arial"/>
              </a:rPr>
              <a:t>V</a:t>
            </a:r>
            <a:r>
              <a:rPr lang="en-IN" sz="2400" b="0" strike="noStrike">
                <a:solidFill>
                  <a:srgbClr val="191919"/>
                </a:solidFill>
                <a:latin typeface="Arial"/>
                <a:ea typeface="Arial"/>
                <a:cs typeface="Arial"/>
                <a:sym typeface="Arial"/>
              </a:rPr>
              <a:t>aghasiya </a:t>
            </a:r>
            <a:r>
              <a:rPr lang="en-IN" sz="2400" b="1" strike="noStrike">
                <a:solidFill>
                  <a:srgbClr val="191919"/>
                </a:solidFill>
                <a:latin typeface="Arial"/>
                <a:ea typeface="Arial"/>
                <a:cs typeface="Arial"/>
                <a:sym typeface="Arial"/>
              </a:rPr>
              <a:t>A</a:t>
            </a:r>
            <a:r>
              <a:rPr lang="en-IN" sz="2400" b="0" strike="noStrike">
                <a:solidFill>
                  <a:srgbClr val="191919"/>
                </a:solidFill>
                <a:latin typeface="Arial"/>
                <a:ea typeface="Arial"/>
                <a:cs typeface="Arial"/>
                <a:sym typeface="Arial"/>
              </a:rPr>
              <a:t>rchana  (</a:t>
            </a:r>
            <a:r>
              <a:rPr lang="en-IN" sz="2400" b="1" strike="noStrike">
                <a:solidFill>
                  <a:srgbClr val="191919"/>
                </a:solidFill>
                <a:latin typeface="Arial"/>
                <a:ea typeface="Arial"/>
                <a:cs typeface="Arial"/>
                <a:sym typeface="Arial"/>
              </a:rPr>
              <a:t>12108102</a:t>
            </a:r>
            <a:r>
              <a:rPr lang="en-IN" sz="2400" b="0" strike="noStrike">
                <a:solidFill>
                  <a:srgbClr val="191919"/>
                </a:solidFill>
                <a:latin typeface="Arial"/>
                <a:ea typeface="Arial"/>
                <a:cs typeface="Arial"/>
                <a:sym typeface="Arial"/>
              </a:rPr>
              <a:t>)</a:t>
            </a:r>
            <a:endParaRPr sz="2400" b="0" strike="noStrike">
              <a:solidFill>
                <a:srgbClr val="191919"/>
              </a:solidFill>
              <a:latin typeface="Arial"/>
              <a:ea typeface="Arial"/>
              <a:cs typeface="Arial"/>
              <a:sym typeface="Arial"/>
            </a:endParaRPr>
          </a:p>
          <a:p>
            <a:pPr marL="0" marR="0" lvl="0" indent="0" algn="l" rtl="0">
              <a:lnSpc>
                <a:spcPct val="100000"/>
              </a:lnSpc>
              <a:spcBef>
                <a:spcPts val="480"/>
              </a:spcBef>
              <a:spcAft>
                <a:spcPts val="0"/>
              </a:spcAft>
              <a:buNone/>
            </a:pPr>
            <a:r>
              <a:rPr lang="en-IN" sz="2400" b="0" strike="noStrike">
                <a:solidFill>
                  <a:srgbClr val="191919"/>
                </a:solidFill>
                <a:latin typeface="Arial"/>
                <a:ea typeface="Arial"/>
                <a:cs typeface="Arial"/>
                <a:sym typeface="Arial"/>
              </a:rPr>
              <a:t>	</a:t>
            </a:r>
            <a:r>
              <a:rPr lang="en-IN" sz="2400" b="1" strike="noStrike">
                <a:solidFill>
                  <a:srgbClr val="191919"/>
                </a:solidFill>
                <a:latin typeface="Arial"/>
                <a:ea typeface="Arial"/>
                <a:cs typeface="Arial"/>
                <a:sym typeface="Arial"/>
              </a:rPr>
              <a:t>G</a:t>
            </a:r>
            <a:r>
              <a:rPr lang="en-IN" sz="2400" b="0" strike="noStrike">
                <a:solidFill>
                  <a:srgbClr val="191919"/>
                </a:solidFill>
                <a:latin typeface="Arial"/>
                <a:ea typeface="Arial"/>
                <a:cs typeface="Arial"/>
                <a:sym typeface="Arial"/>
              </a:rPr>
              <a:t>ehlot </a:t>
            </a:r>
            <a:r>
              <a:rPr lang="en-IN" sz="2400" b="1" strike="noStrike">
                <a:solidFill>
                  <a:srgbClr val="191919"/>
                </a:solidFill>
                <a:latin typeface="Arial"/>
                <a:ea typeface="Arial"/>
                <a:cs typeface="Arial"/>
                <a:sym typeface="Arial"/>
              </a:rPr>
              <a:t>M</a:t>
            </a:r>
            <a:r>
              <a:rPr lang="en-IN" sz="2400" b="0" strike="noStrike">
                <a:solidFill>
                  <a:srgbClr val="191919"/>
                </a:solidFill>
                <a:latin typeface="Arial"/>
                <a:ea typeface="Arial"/>
                <a:cs typeface="Arial"/>
                <a:sym typeface="Arial"/>
              </a:rPr>
              <a:t>anthan        (</a:t>
            </a:r>
            <a:r>
              <a:rPr lang="en-IN" sz="2400" b="1" strike="noStrike">
                <a:solidFill>
                  <a:srgbClr val="191919"/>
                </a:solidFill>
                <a:latin typeface="Arial"/>
                <a:ea typeface="Arial"/>
                <a:cs typeface="Arial"/>
                <a:sym typeface="Arial"/>
              </a:rPr>
              <a:t>12108124</a:t>
            </a:r>
            <a:r>
              <a:rPr lang="en-IN" sz="2400" b="0" strike="noStrike">
                <a:solidFill>
                  <a:srgbClr val="191919"/>
                </a:solidFill>
                <a:latin typeface="Arial"/>
                <a:ea typeface="Arial"/>
                <a:cs typeface="Arial"/>
                <a:sym typeface="Arial"/>
              </a:rPr>
              <a:t>)</a:t>
            </a:r>
            <a:endParaRPr sz="2400" b="0" strike="noStrike">
              <a:solidFill>
                <a:srgbClr val="191919"/>
              </a:solidFill>
              <a:latin typeface="Arial"/>
              <a:ea typeface="Arial"/>
              <a:cs typeface="Arial"/>
              <a:sym typeface="Arial"/>
            </a:endParaRPr>
          </a:p>
        </p:txBody>
      </p:sp>
      <p:pic>
        <p:nvPicPr>
          <p:cNvPr id="4" name="Picture 3"/>
          <p:cNvPicPr>
            <a:picLocks noChangeAspect="1"/>
          </p:cNvPicPr>
          <p:nvPr/>
        </p:nvPicPr>
        <p:blipFill>
          <a:blip r:embed="rId2"/>
          <a:stretch>
            <a:fillRect/>
          </a:stretch>
        </p:blipFill>
        <p:spPr>
          <a:xfrm>
            <a:off x="623570" y="2420620"/>
            <a:ext cx="4442460" cy="3851910"/>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74" name="Shape 74"/>
        <p:cNvGrpSpPr/>
        <p:nvPr/>
      </p:nvGrpSpPr>
      <p:grpSpPr>
        <a:xfrm>
          <a:off x="0" y="0"/>
          <a:ext cx="0" cy="0"/>
          <a:chOff x="0" y="0"/>
          <a:chExt cx="0" cy="0"/>
        </a:xfrm>
      </p:grpSpPr>
      <p:sp>
        <p:nvSpPr>
          <p:cNvPr id="75" name="Google Shape;75;p17"/>
          <p:cNvSpPr txBox="1"/>
          <p:nvPr/>
        </p:nvSpPr>
        <p:spPr>
          <a:xfrm>
            <a:off x="609320" y="548830"/>
            <a:ext cx="10972500" cy="582000"/>
          </a:xfrm>
          <a:prstGeom prst="rect">
            <a:avLst/>
          </a:prstGeom>
          <a:noFill/>
          <a:ln>
            <a:noFill/>
          </a:ln>
        </p:spPr>
        <p:txBody>
          <a:bodyPr spcFirstLastPara="1" wrap="square" lIns="90000" tIns="45000" rIns="90000" bIns="45000" anchor="ctr" anchorCtr="0">
            <a:noAutofit/>
          </a:bodyPr>
          <a:lstStyle/>
          <a:p>
            <a:pPr marL="0" marR="0" lvl="0" indent="457200" algn="l" rtl="0">
              <a:lnSpc>
                <a:spcPct val="100000"/>
              </a:lnSpc>
              <a:spcBef>
                <a:spcPts val="0"/>
              </a:spcBef>
              <a:spcAft>
                <a:spcPts val="0"/>
              </a:spcAft>
              <a:buNone/>
            </a:pPr>
            <a:r>
              <a:rPr lang="en-IN" sz="3600" b="0" strike="noStrike">
                <a:solidFill>
                  <a:srgbClr val="000000"/>
                </a:solidFill>
                <a:latin typeface="Arial"/>
                <a:ea typeface="Arial"/>
                <a:cs typeface="Arial"/>
                <a:sym typeface="Arial"/>
              </a:rPr>
              <a:t>				</a:t>
            </a:r>
            <a:r>
              <a:rPr lang="en-IN" sz="4000" b="1" u="sng" strike="noStrike">
                <a:solidFill>
                  <a:srgbClr val="000000"/>
                </a:solidFill>
                <a:latin typeface="Arial"/>
                <a:ea typeface="Arial"/>
                <a:cs typeface="Arial"/>
                <a:sym typeface="Arial"/>
              </a:rPr>
              <a:t>ORGANIZATION</a:t>
            </a:r>
            <a:endParaRPr lang="en-IN" sz="4000" b="1" u="sng" strike="noStrike">
              <a:solidFill>
                <a:srgbClr val="000000"/>
              </a:solidFill>
              <a:latin typeface="Arial"/>
              <a:ea typeface="Arial"/>
              <a:cs typeface="Arial"/>
              <a:sym typeface="Arial"/>
            </a:endParaRPr>
          </a:p>
        </p:txBody>
      </p:sp>
      <p:sp>
        <p:nvSpPr>
          <p:cNvPr id="76" name="Google Shape;76;p17"/>
          <p:cNvSpPr txBox="1"/>
          <p:nvPr/>
        </p:nvSpPr>
        <p:spPr>
          <a:xfrm>
            <a:off x="623570" y="1844675"/>
            <a:ext cx="10972165" cy="3710940"/>
          </a:xfrm>
          <a:prstGeom prst="rect">
            <a:avLst/>
          </a:prstGeom>
          <a:noFill/>
          <a:ln>
            <a:noFill/>
          </a:ln>
        </p:spPr>
        <p:txBody>
          <a:bodyPr spcFirstLastPara="1" wrap="square" lIns="90000" tIns="45000" rIns="90000" bIns="45000" anchor="t" anchorCtr="0">
            <a:noAutofit/>
          </a:bodyPr>
          <a:lstStyle/>
          <a:p>
            <a:pPr marL="342900" marR="0" lvl="0" indent="-342900" algn="l" rtl="0">
              <a:lnSpc>
                <a:spcPct val="100000"/>
              </a:lnSpc>
              <a:spcBef>
                <a:spcPts val="400"/>
              </a:spcBef>
              <a:spcAft>
                <a:spcPts val="0"/>
              </a:spcAft>
              <a:buClr>
                <a:srgbClr val="000000"/>
              </a:buClr>
              <a:buSzPts val="2000"/>
              <a:buFont typeface="Arial" panose="02080604020202020204" pitchFamily="34" charset="0"/>
              <a:buChar char="•"/>
            </a:pPr>
            <a:r>
              <a:rPr lang="en-IN" sz="3200" b="1" strike="noStrike">
                <a:solidFill>
                  <a:srgbClr val="000000"/>
                </a:solidFill>
                <a:latin typeface="Arial"/>
                <a:ea typeface="Arial"/>
                <a:cs typeface="Arial"/>
                <a:sym typeface="Arial"/>
              </a:rPr>
              <a:t>Departments in Odoo:</a:t>
            </a:r>
            <a:endParaRPr lang="en-IN" sz="3200" b="1" strike="noStrike">
              <a:solidFill>
                <a:srgbClr val="000000"/>
              </a:solidFill>
              <a:latin typeface="Arial"/>
              <a:ea typeface="Arial"/>
              <a:cs typeface="Arial"/>
              <a:sym typeface="Arial"/>
            </a:endParaRPr>
          </a:p>
          <a:p>
            <a:pPr marL="800100" marR="0" lvl="1" indent="-342900" algn="l" rtl="0">
              <a:lnSpc>
                <a:spcPct val="100000"/>
              </a:lnSpc>
              <a:spcBef>
                <a:spcPts val="400"/>
              </a:spcBef>
              <a:spcAft>
                <a:spcPts val="0"/>
              </a:spcAft>
              <a:buClr>
                <a:srgbClr val="000000"/>
              </a:buClr>
              <a:buSzPts val="2000"/>
              <a:buFont typeface="Arial" panose="02080604020202020204" pitchFamily="34" charset="0"/>
              <a:buChar char="•"/>
            </a:pPr>
            <a:r>
              <a:rPr lang="en-IN" sz="3200" b="1" strike="noStrike">
                <a:solidFill>
                  <a:schemeClr val="bg1"/>
                </a:solidFill>
                <a:latin typeface="Arial"/>
                <a:ea typeface="Arial"/>
                <a:cs typeface="Arial"/>
                <a:sym typeface="Arial"/>
              </a:rPr>
              <a:t>Sales</a:t>
            </a:r>
            <a:endParaRPr lang="en-IN" sz="3200" b="1" strike="noStrike">
              <a:solidFill>
                <a:schemeClr val="bg1"/>
              </a:solidFill>
              <a:latin typeface="Arial"/>
              <a:ea typeface="Arial"/>
              <a:cs typeface="Arial"/>
              <a:sym typeface="Arial"/>
            </a:endParaRPr>
          </a:p>
          <a:p>
            <a:pPr marL="800100" marR="0" lvl="1" indent="-342900" algn="l" rtl="0">
              <a:lnSpc>
                <a:spcPct val="100000"/>
              </a:lnSpc>
              <a:spcBef>
                <a:spcPts val="400"/>
              </a:spcBef>
              <a:spcAft>
                <a:spcPts val="0"/>
              </a:spcAft>
              <a:buClr>
                <a:srgbClr val="000000"/>
              </a:buClr>
              <a:buSzPts val="2000"/>
              <a:buFont typeface="Arial" panose="02080604020202020204" pitchFamily="34" charset="0"/>
              <a:buChar char="•"/>
            </a:pPr>
            <a:r>
              <a:rPr lang="en-IN" sz="3200" b="1" strike="noStrike">
                <a:solidFill>
                  <a:schemeClr val="bg1"/>
                </a:solidFill>
                <a:latin typeface="Arial"/>
                <a:ea typeface="Arial"/>
                <a:cs typeface="Arial"/>
                <a:sym typeface="Arial"/>
              </a:rPr>
              <a:t>Research &amp; Development</a:t>
            </a:r>
            <a:endParaRPr lang="en-IN" sz="3200" b="1" strike="noStrike">
              <a:solidFill>
                <a:schemeClr val="bg1"/>
              </a:solidFill>
              <a:latin typeface="Arial"/>
              <a:ea typeface="Arial"/>
              <a:cs typeface="Arial"/>
              <a:sym typeface="Arial"/>
            </a:endParaRPr>
          </a:p>
          <a:p>
            <a:pPr marL="800100" marR="0" lvl="1" indent="-342900" algn="l" rtl="0">
              <a:lnSpc>
                <a:spcPct val="100000"/>
              </a:lnSpc>
              <a:spcBef>
                <a:spcPts val="400"/>
              </a:spcBef>
              <a:spcAft>
                <a:spcPts val="0"/>
              </a:spcAft>
              <a:buClr>
                <a:srgbClr val="000000"/>
              </a:buClr>
              <a:buSzPts val="2000"/>
              <a:buFont typeface="Arial" panose="02080604020202020204" pitchFamily="34" charset="0"/>
              <a:buChar char="•"/>
            </a:pPr>
            <a:r>
              <a:rPr lang="en-IN" sz="3200" b="1" strike="noStrike">
                <a:solidFill>
                  <a:schemeClr val="bg1"/>
                </a:solidFill>
                <a:latin typeface="Arial"/>
                <a:ea typeface="Arial"/>
                <a:cs typeface="Arial"/>
                <a:sym typeface="Arial"/>
              </a:rPr>
              <a:t>Upgrade</a:t>
            </a:r>
            <a:endParaRPr lang="en-IN" sz="3200" b="1" strike="noStrike">
              <a:solidFill>
                <a:schemeClr val="bg1"/>
              </a:solidFill>
              <a:latin typeface="Arial"/>
              <a:ea typeface="Arial"/>
              <a:cs typeface="Arial"/>
              <a:sym typeface="Arial"/>
            </a:endParaRPr>
          </a:p>
          <a:p>
            <a:pPr marL="800100" marR="0" lvl="1" indent="-342900" algn="l" rtl="0">
              <a:lnSpc>
                <a:spcPct val="100000"/>
              </a:lnSpc>
              <a:spcBef>
                <a:spcPts val="400"/>
              </a:spcBef>
              <a:spcAft>
                <a:spcPts val="0"/>
              </a:spcAft>
              <a:buClr>
                <a:srgbClr val="000000"/>
              </a:buClr>
              <a:buSzPts val="2000"/>
              <a:buFont typeface="Arial" panose="02080604020202020204" pitchFamily="34" charset="0"/>
              <a:buChar char="•"/>
            </a:pPr>
            <a:r>
              <a:rPr lang="en-IN" sz="3200" b="1" strike="noStrike">
                <a:solidFill>
                  <a:schemeClr val="bg1"/>
                </a:solidFill>
                <a:latin typeface="Arial"/>
                <a:ea typeface="Arial"/>
                <a:cs typeface="Arial"/>
                <a:sym typeface="Arial"/>
              </a:rPr>
              <a:t>Development on demand</a:t>
            </a:r>
            <a:endParaRPr lang="en-IN" sz="3200" b="1" strike="noStrike">
              <a:solidFill>
                <a:schemeClr val="bg1"/>
              </a:solidFill>
              <a:latin typeface="Arial"/>
              <a:ea typeface="Arial"/>
              <a:cs typeface="Arial"/>
              <a:sym typeface="Arial"/>
            </a:endParaRPr>
          </a:p>
        </p:txBody>
      </p:sp>
      <p:pic>
        <p:nvPicPr>
          <p:cNvPr id="1" name="Picture 0" descr="3"/>
          <p:cNvPicPr>
            <a:picLocks noChangeAspect="1"/>
          </p:cNvPicPr>
          <p:nvPr/>
        </p:nvPicPr>
        <p:blipFill>
          <a:blip r:embed="rId2"/>
          <a:stretch>
            <a:fillRect/>
          </a:stretch>
        </p:blipFill>
        <p:spPr>
          <a:xfrm>
            <a:off x="6240145" y="1772920"/>
            <a:ext cx="5233670" cy="4277995"/>
          </a:xfrm>
          <a:prstGeom prst="rect">
            <a:avLst/>
          </a:prstGeom>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74" name="Shape 74"/>
        <p:cNvGrpSpPr/>
        <p:nvPr/>
      </p:nvGrpSpPr>
      <p:grpSpPr>
        <a:xfrm>
          <a:off x="0" y="0"/>
          <a:ext cx="0" cy="0"/>
          <a:chOff x="0" y="0"/>
          <a:chExt cx="0" cy="0"/>
        </a:xfrm>
      </p:grpSpPr>
      <p:sp>
        <p:nvSpPr>
          <p:cNvPr id="75" name="Google Shape;75;p17"/>
          <p:cNvSpPr txBox="1"/>
          <p:nvPr/>
        </p:nvSpPr>
        <p:spPr>
          <a:xfrm>
            <a:off x="609320" y="548830"/>
            <a:ext cx="10972500" cy="582000"/>
          </a:xfrm>
          <a:prstGeom prst="rect">
            <a:avLst/>
          </a:prstGeom>
          <a:noFill/>
          <a:ln>
            <a:noFill/>
          </a:ln>
        </p:spPr>
        <p:txBody>
          <a:bodyPr spcFirstLastPara="1" wrap="square" lIns="90000" tIns="45000" rIns="90000" bIns="45000" anchor="ctr" anchorCtr="0">
            <a:noAutofit/>
          </a:bodyPr>
          <a:lstStyle/>
          <a:p>
            <a:pPr marL="3657600" marR="0" lvl="8" indent="457200" algn="l" rtl="0">
              <a:lnSpc>
                <a:spcPct val="100000"/>
              </a:lnSpc>
              <a:spcBef>
                <a:spcPts val="0"/>
              </a:spcBef>
              <a:spcAft>
                <a:spcPts val="0"/>
              </a:spcAft>
              <a:buNone/>
            </a:pPr>
            <a:r>
              <a:rPr lang="en-IN" sz="3600" b="0" strike="noStrike">
                <a:solidFill>
                  <a:srgbClr val="000000"/>
                </a:solidFill>
                <a:latin typeface="Arial"/>
                <a:ea typeface="Arial"/>
                <a:cs typeface="Arial"/>
                <a:sym typeface="Arial"/>
              </a:rPr>
              <a:t>	</a:t>
            </a:r>
            <a:r>
              <a:rPr lang="en-IN" sz="4000" b="1" u="sng" strike="noStrike">
                <a:solidFill>
                  <a:srgbClr val="000000"/>
                </a:solidFill>
                <a:latin typeface="Arial"/>
                <a:ea typeface="Arial"/>
                <a:cs typeface="Arial"/>
                <a:sym typeface="Arial"/>
              </a:rPr>
              <a:t>Sales</a:t>
            </a:r>
            <a:endParaRPr lang="en-IN" sz="4000" b="1" u="sng" strike="noStrike">
              <a:solidFill>
                <a:srgbClr val="000000"/>
              </a:solidFill>
              <a:latin typeface="Arial"/>
              <a:ea typeface="Arial"/>
              <a:cs typeface="Arial"/>
              <a:sym typeface="Arial"/>
            </a:endParaRPr>
          </a:p>
        </p:txBody>
      </p:sp>
      <p:sp>
        <p:nvSpPr>
          <p:cNvPr id="76" name="Google Shape;76;p17"/>
          <p:cNvSpPr txBox="1"/>
          <p:nvPr/>
        </p:nvSpPr>
        <p:spPr>
          <a:xfrm>
            <a:off x="767715" y="1130935"/>
            <a:ext cx="10717530" cy="4872355"/>
          </a:xfrm>
          <a:prstGeom prst="rect">
            <a:avLst/>
          </a:prstGeom>
          <a:noFill/>
          <a:ln>
            <a:noFill/>
          </a:ln>
        </p:spPr>
        <p:txBody>
          <a:bodyPr spcFirstLastPara="1" wrap="square" lIns="90000" tIns="45000" rIns="90000" bIns="45000" anchor="t" anchorCtr="0">
            <a:noAutofit/>
          </a:bodyPr>
          <a:lstStyle/>
          <a:p>
            <a:pPr marL="342900" marR="0" lvl="0" indent="-342900" algn="l" rtl="0">
              <a:lnSpc>
                <a:spcPct val="100000"/>
              </a:lnSpc>
              <a:spcBef>
                <a:spcPts val="400"/>
              </a:spcBef>
              <a:spcAft>
                <a:spcPts val="0"/>
              </a:spcAft>
              <a:buClr>
                <a:srgbClr val="000000"/>
              </a:buClr>
              <a:buSzPts val="2000"/>
              <a:buFont typeface="Arial" panose="02080604020202020204" pitchFamily="34" charset="0"/>
              <a:buChar char="•"/>
            </a:pPr>
            <a:endParaRPr lang="en-IN" sz="2400" b="1" strike="noStrike">
              <a:solidFill>
                <a:schemeClr val="bg1"/>
              </a:solidFill>
              <a:latin typeface="Arial"/>
              <a:ea typeface="Arial"/>
              <a:cs typeface="Arial"/>
              <a:sym typeface="Arial"/>
            </a:endParaRPr>
          </a:p>
          <a:p>
            <a:pPr marL="342900" marR="0" lvl="0" indent="-342900" algn="l" rtl="0">
              <a:lnSpc>
                <a:spcPct val="100000"/>
              </a:lnSpc>
              <a:spcBef>
                <a:spcPts val="400"/>
              </a:spcBef>
              <a:spcAft>
                <a:spcPts val="0"/>
              </a:spcAft>
              <a:buClr>
                <a:srgbClr val="000000"/>
              </a:buClr>
              <a:buSzPts val="2000"/>
              <a:buFont typeface="Arial" panose="02080604020202020204" pitchFamily="34" charset="0"/>
              <a:buChar char="•"/>
            </a:pPr>
            <a:r>
              <a:rPr lang="en-IN" sz="2400" b="1" strike="noStrike">
                <a:solidFill>
                  <a:schemeClr val="bg1"/>
                </a:solidFill>
                <a:latin typeface="Arial"/>
                <a:ea typeface="Arial"/>
                <a:cs typeface="Arial"/>
                <a:sym typeface="Arial"/>
              </a:rPr>
              <a:t>In Sales, you’re either a hunter or a farmer: the former negotiate and sign new customers (Business Advisors, Partnership Recruitment), the latter build and nurture long-term business  relationships with partners (Account Manager) or clients (Customer Success Team "CST"). For the ambitious ones who want to work with the big guys, our Mid-market &amp; Corporate team will suit you just fine.</a:t>
            </a:r>
            <a:endParaRPr lang="en-IN" sz="2400" b="1" strike="noStrike">
              <a:solidFill>
                <a:schemeClr val="bg1"/>
              </a:solidFill>
              <a:latin typeface="Arial"/>
              <a:ea typeface="Arial"/>
              <a:cs typeface="Arial"/>
              <a:sym typeface="Arial"/>
            </a:endParaRPr>
          </a:p>
          <a:p>
            <a:pPr marL="342900" marR="0" lvl="0" indent="-342900" algn="l" rtl="0">
              <a:lnSpc>
                <a:spcPct val="100000"/>
              </a:lnSpc>
              <a:spcBef>
                <a:spcPts val="400"/>
              </a:spcBef>
              <a:spcAft>
                <a:spcPts val="0"/>
              </a:spcAft>
              <a:buClr>
                <a:srgbClr val="000000"/>
              </a:buClr>
              <a:buSzPts val="2000"/>
              <a:buFont typeface="Arial" panose="02080604020202020204" pitchFamily="34" charset="0"/>
              <a:buChar char="•"/>
            </a:pPr>
            <a:endParaRPr lang="en-IN" sz="2400" b="1" strike="noStrike">
              <a:solidFill>
                <a:schemeClr val="bg1"/>
              </a:solidFill>
              <a:latin typeface="Arial"/>
              <a:ea typeface="Arial"/>
              <a:cs typeface="Arial"/>
              <a:sym typeface="Arial"/>
            </a:endParaRPr>
          </a:p>
          <a:p>
            <a:pPr marL="342900" marR="0" lvl="0" indent="-342900" algn="l" rtl="0">
              <a:lnSpc>
                <a:spcPct val="100000"/>
              </a:lnSpc>
              <a:spcBef>
                <a:spcPts val="400"/>
              </a:spcBef>
              <a:spcAft>
                <a:spcPts val="0"/>
              </a:spcAft>
              <a:buClr>
                <a:srgbClr val="000000"/>
              </a:buClr>
              <a:buSzPts val="2000"/>
              <a:buFont typeface="Arial" panose="02080604020202020204" pitchFamily="34" charset="0"/>
              <a:buChar char="•"/>
            </a:pPr>
            <a:r>
              <a:rPr lang="en-IN" sz="2400" b="1" strike="noStrike">
                <a:solidFill>
                  <a:schemeClr val="tx1"/>
                </a:solidFill>
                <a:latin typeface="Arial"/>
                <a:ea typeface="Arial"/>
                <a:cs typeface="Arial"/>
                <a:sym typeface="Arial"/>
              </a:rPr>
              <a:t>Sales are superman/women; they do demos, understand the business, find tailored solutions to pain points, negotiate contracts, etc. The direct sales are business advisors, more than salesmen (no outbound sales).</a:t>
            </a:r>
            <a:endParaRPr lang="en-IN" sz="2400" b="1" strike="noStrike">
              <a:solidFill>
                <a:schemeClr val="tx1"/>
              </a:solidFill>
              <a:latin typeface="Arial"/>
              <a:ea typeface="Arial"/>
              <a:cs typeface="Arial"/>
              <a:sym typeface="Arial"/>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74" name="Shape 74"/>
        <p:cNvGrpSpPr/>
        <p:nvPr/>
      </p:nvGrpSpPr>
      <p:grpSpPr>
        <a:xfrm>
          <a:off x="0" y="0"/>
          <a:ext cx="0" cy="0"/>
          <a:chOff x="0" y="0"/>
          <a:chExt cx="0" cy="0"/>
        </a:xfrm>
      </p:grpSpPr>
      <p:sp>
        <p:nvSpPr>
          <p:cNvPr id="75" name="Google Shape;75;p17"/>
          <p:cNvSpPr txBox="1"/>
          <p:nvPr/>
        </p:nvSpPr>
        <p:spPr>
          <a:xfrm>
            <a:off x="609320" y="548830"/>
            <a:ext cx="10972500" cy="582000"/>
          </a:xfrm>
          <a:prstGeom prst="rect">
            <a:avLst/>
          </a:prstGeom>
          <a:noFill/>
          <a:ln>
            <a:noFill/>
          </a:ln>
        </p:spPr>
        <p:txBody>
          <a:bodyPr spcFirstLastPara="1" wrap="square" lIns="90000" tIns="45000" rIns="90000" bIns="45000" anchor="ctr" anchorCtr="0">
            <a:noAutofit/>
          </a:bodyPr>
          <a:lstStyle/>
          <a:p>
            <a:pPr marL="0" marR="0" lvl="0" indent="457200" algn="l" rtl="0">
              <a:lnSpc>
                <a:spcPct val="100000"/>
              </a:lnSpc>
              <a:spcBef>
                <a:spcPts val="0"/>
              </a:spcBef>
              <a:spcAft>
                <a:spcPts val="0"/>
              </a:spcAft>
              <a:buNone/>
            </a:pPr>
            <a:r>
              <a:rPr lang="en-IN" sz="3600" b="0" strike="noStrike">
                <a:solidFill>
                  <a:srgbClr val="000000"/>
                </a:solidFill>
                <a:latin typeface="Arial"/>
                <a:ea typeface="Arial"/>
                <a:cs typeface="Arial"/>
                <a:sym typeface="Arial"/>
              </a:rPr>
              <a:t>			</a:t>
            </a:r>
            <a:r>
              <a:rPr lang="en-IN" sz="3600" b="1" strike="noStrike">
                <a:solidFill>
                  <a:srgbClr val="000000"/>
                </a:solidFill>
                <a:latin typeface="Arial"/>
                <a:ea typeface="Arial"/>
                <a:cs typeface="Arial"/>
                <a:sym typeface="Arial"/>
              </a:rPr>
              <a:t>Research &amp; Development</a:t>
            </a:r>
            <a:endParaRPr lang="en-IN" sz="3600" b="1" strike="noStrike">
              <a:solidFill>
                <a:srgbClr val="000000"/>
              </a:solidFill>
              <a:latin typeface="Arial"/>
              <a:ea typeface="Arial"/>
              <a:cs typeface="Arial"/>
              <a:sym typeface="Arial"/>
            </a:endParaRPr>
          </a:p>
        </p:txBody>
      </p:sp>
      <p:sp>
        <p:nvSpPr>
          <p:cNvPr id="76" name="Google Shape;76;p17"/>
          <p:cNvSpPr txBox="1"/>
          <p:nvPr/>
        </p:nvSpPr>
        <p:spPr>
          <a:xfrm>
            <a:off x="767715" y="1130935"/>
            <a:ext cx="10717530" cy="4872355"/>
          </a:xfrm>
          <a:prstGeom prst="rect">
            <a:avLst/>
          </a:prstGeom>
          <a:noFill/>
          <a:ln>
            <a:noFill/>
          </a:ln>
        </p:spPr>
        <p:txBody>
          <a:bodyPr spcFirstLastPara="1" wrap="square" lIns="90000" tIns="45000" rIns="90000" bIns="45000" anchor="t" anchorCtr="0">
            <a:noAutofit/>
          </a:bodyPr>
          <a:lstStyle/>
          <a:p>
            <a:pPr marL="342900" marR="0" lvl="0" indent="-342900" algn="l" rtl="0">
              <a:lnSpc>
                <a:spcPct val="100000"/>
              </a:lnSpc>
              <a:spcBef>
                <a:spcPts val="400"/>
              </a:spcBef>
              <a:spcAft>
                <a:spcPts val="0"/>
              </a:spcAft>
              <a:buClr>
                <a:srgbClr val="000000"/>
              </a:buClr>
              <a:buSzPts val="2000"/>
              <a:buFont typeface="Arial" panose="02080604020202020204" pitchFamily="34" charset="0"/>
              <a:buChar char="•"/>
            </a:pPr>
            <a:endParaRPr lang="en-IN" sz="2400" b="1" strike="noStrike">
              <a:solidFill>
                <a:schemeClr val="bg1"/>
              </a:solidFill>
              <a:latin typeface="Arial"/>
              <a:ea typeface="Arial"/>
              <a:cs typeface="Arial"/>
              <a:sym typeface="Arial"/>
            </a:endParaRPr>
          </a:p>
          <a:p>
            <a:pPr marL="342900" marR="0" lvl="0" indent="-342900" algn="l" rtl="0">
              <a:lnSpc>
                <a:spcPct val="100000"/>
              </a:lnSpc>
              <a:spcBef>
                <a:spcPts val="400"/>
              </a:spcBef>
              <a:spcAft>
                <a:spcPts val="0"/>
              </a:spcAft>
              <a:buClr>
                <a:srgbClr val="000000"/>
              </a:buClr>
              <a:buSzPts val="2000"/>
              <a:buFont typeface="Arial" panose="02080604020202020204" pitchFamily="34" charset="0"/>
              <a:buChar char="•"/>
            </a:pPr>
            <a:r>
              <a:rPr lang="en-IN" sz="2400" b="1" strike="noStrike">
                <a:solidFill>
                  <a:schemeClr val="bg1"/>
                </a:solidFill>
                <a:latin typeface="Arial"/>
                <a:ea typeface="Arial"/>
                <a:cs typeface="Arial"/>
                <a:sym typeface="Arial"/>
              </a:rPr>
              <a:t>The R&amp;D department works at the core of the product development. Each team has different responsibilities; a set of apps, frontend framework (JS), backend (Python), IA, mobile apps, etc. </a:t>
            </a:r>
            <a:endParaRPr lang="en-IN" sz="2400" b="1" strike="noStrike">
              <a:solidFill>
                <a:schemeClr val="bg1"/>
              </a:solidFill>
              <a:latin typeface="Arial"/>
              <a:ea typeface="Arial"/>
              <a:cs typeface="Arial"/>
              <a:sym typeface="Arial"/>
            </a:endParaRPr>
          </a:p>
          <a:p>
            <a:pPr marL="342900" marR="0" lvl="0" indent="-342900" algn="l" rtl="0">
              <a:lnSpc>
                <a:spcPct val="100000"/>
              </a:lnSpc>
              <a:spcBef>
                <a:spcPts val="400"/>
              </a:spcBef>
              <a:spcAft>
                <a:spcPts val="0"/>
              </a:spcAft>
              <a:buClr>
                <a:srgbClr val="000000"/>
              </a:buClr>
              <a:buSzPts val="2000"/>
              <a:buFont typeface="Arial" panose="02080604020202020204" pitchFamily="34" charset="0"/>
              <a:buChar char="•"/>
            </a:pPr>
            <a:endParaRPr lang="en-IN" sz="2400" b="1" strike="noStrike">
              <a:solidFill>
                <a:schemeClr val="bg1"/>
              </a:solidFill>
              <a:latin typeface="Arial"/>
              <a:ea typeface="Arial"/>
              <a:cs typeface="Arial"/>
              <a:sym typeface="Arial"/>
            </a:endParaRPr>
          </a:p>
          <a:p>
            <a:pPr marL="342900" marR="0" lvl="0" indent="-342900" algn="l" rtl="0">
              <a:lnSpc>
                <a:spcPct val="100000"/>
              </a:lnSpc>
              <a:spcBef>
                <a:spcPts val="400"/>
              </a:spcBef>
              <a:spcAft>
                <a:spcPts val="0"/>
              </a:spcAft>
              <a:buClr>
                <a:srgbClr val="000000"/>
              </a:buClr>
              <a:buSzPts val="2000"/>
              <a:buFont typeface="Arial" panose="02080604020202020204" pitchFamily="34" charset="0"/>
              <a:buChar char="•"/>
            </a:pPr>
            <a:r>
              <a:rPr lang="en-IN" sz="2400" b="1" strike="noStrike">
                <a:solidFill>
                  <a:schemeClr val="tx1"/>
                </a:solidFill>
                <a:latin typeface="Arial"/>
                <a:ea typeface="Arial"/>
                <a:cs typeface="Arial"/>
                <a:sym typeface="Arial"/>
              </a:rPr>
              <a:t>There is no planning, no budget, no boring managers: just smart engineers and great technology</a:t>
            </a:r>
            <a:endParaRPr lang="en-IN" sz="2400" b="1" strike="noStrike">
              <a:solidFill>
                <a:schemeClr val="tx1"/>
              </a:solidFill>
              <a:latin typeface="Arial"/>
              <a:ea typeface="Arial"/>
              <a:cs typeface="Arial"/>
              <a:sym typeface="Arial"/>
            </a:endParaRPr>
          </a:p>
        </p:txBody>
      </p:sp>
      <p:pic>
        <p:nvPicPr>
          <p:cNvPr id="1" name="Picture 0" descr="10"/>
          <p:cNvPicPr>
            <a:picLocks noChangeAspect="1"/>
          </p:cNvPicPr>
          <p:nvPr/>
        </p:nvPicPr>
        <p:blipFill>
          <a:blip r:embed="rId2"/>
          <a:stretch>
            <a:fillRect/>
          </a:stretch>
        </p:blipFill>
        <p:spPr>
          <a:xfrm>
            <a:off x="3143885" y="4364990"/>
            <a:ext cx="6096000" cy="2465705"/>
          </a:xfrm>
          <a:prstGeom prst="rect">
            <a:avLst/>
          </a:prstGeom>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74" name="Shape 74"/>
        <p:cNvGrpSpPr/>
        <p:nvPr/>
      </p:nvGrpSpPr>
      <p:grpSpPr>
        <a:xfrm>
          <a:off x="0" y="0"/>
          <a:ext cx="0" cy="0"/>
          <a:chOff x="0" y="0"/>
          <a:chExt cx="0" cy="0"/>
        </a:xfrm>
      </p:grpSpPr>
      <p:sp>
        <p:nvSpPr>
          <p:cNvPr id="75" name="Google Shape;75;p17"/>
          <p:cNvSpPr txBox="1"/>
          <p:nvPr/>
        </p:nvSpPr>
        <p:spPr>
          <a:xfrm>
            <a:off x="609320" y="548830"/>
            <a:ext cx="10972500" cy="582000"/>
          </a:xfrm>
          <a:prstGeom prst="rect">
            <a:avLst/>
          </a:prstGeom>
          <a:noFill/>
          <a:ln>
            <a:noFill/>
          </a:ln>
        </p:spPr>
        <p:txBody>
          <a:bodyPr spcFirstLastPara="1" wrap="square" lIns="90000" tIns="45000" rIns="90000" bIns="45000" anchor="ctr" anchorCtr="0">
            <a:noAutofit/>
          </a:bodyPr>
          <a:lstStyle/>
          <a:p>
            <a:pPr marL="0" marR="0" lvl="0" indent="457200" algn="l" rtl="0">
              <a:lnSpc>
                <a:spcPct val="100000"/>
              </a:lnSpc>
              <a:spcBef>
                <a:spcPts val="0"/>
              </a:spcBef>
              <a:spcAft>
                <a:spcPts val="0"/>
              </a:spcAft>
              <a:buNone/>
            </a:pPr>
            <a:r>
              <a:rPr lang="en-IN" sz="3600" b="0" strike="noStrike">
                <a:solidFill>
                  <a:srgbClr val="000000"/>
                </a:solidFill>
                <a:latin typeface="Arial"/>
                <a:ea typeface="Arial"/>
                <a:cs typeface="Arial"/>
                <a:sym typeface="Arial"/>
              </a:rPr>
              <a:t>			        </a:t>
            </a:r>
            <a:r>
              <a:rPr lang="en-IN" sz="4000" b="1" strike="noStrike">
                <a:solidFill>
                  <a:srgbClr val="000000"/>
                </a:solidFill>
                <a:latin typeface="Arial"/>
                <a:ea typeface="Arial"/>
                <a:cs typeface="Arial"/>
                <a:sym typeface="Arial"/>
              </a:rPr>
              <a:t>Odoo Update</a:t>
            </a:r>
            <a:endParaRPr lang="en-IN" sz="4000" b="1" strike="noStrike">
              <a:solidFill>
                <a:srgbClr val="000000"/>
              </a:solidFill>
              <a:latin typeface="Arial"/>
              <a:ea typeface="Arial"/>
              <a:cs typeface="Arial"/>
              <a:sym typeface="Arial"/>
            </a:endParaRPr>
          </a:p>
        </p:txBody>
      </p:sp>
      <p:sp>
        <p:nvSpPr>
          <p:cNvPr id="76" name="Google Shape;76;p17"/>
          <p:cNvSpPr txBox="1"/>
          <p:nvPr/>
        </p:nvSpPr>
        <p:spPr>
          <a:xfrm>
            <a:off x="767715" y="1130935"/>
            <a:ext cx="10717530" cy="4872355"/>
          </a:xfrm>
          <a:prstGeom prst="rect">
            <a:avLst/>
          </a:prstGeom>
          <a:noFill/>
          <a:ln>
            <a:noFill/>
          </a:ln>
        </p:spPr>
        <p:txBody>
          <a:bodyPr spcFirstLastPara="1" wrap="square" lIns="90000" tIns="45000" rIns="90000" bIns="45000" anchor="t" anchorCtr="0">
            <a:noAutofit/>
          </a:bodyPr>
          <a:lstStyle/>
          <a:p>
            <a:pPr marL="342900" marR="0" lvl="0" indent="-342900" algn="l" rtl="0">
              <a:lnSpc>
                <a:spcPct val="100000"/>
              </a:lnSpc>
              <a:spcBef>
                <a:spcPts val="400"/>
              </a:spcBef>
              <a:spcAft>
                <a:spcPts val="0"/>
              </a:spcAft>
              <a:buClr>
                <a:srgbClr val="000000"/>
              </a:buClr>
              <a:buSzPts val="2000"/>
              <a:buFont typeface="Arial" panose="02080604020202020204" pitchFamily="34" charset="0"/>
              <a:buChar char="•"/>
            </a:pPr>
            <a:endParaRPr lang="en-IN" sz="2400" b="1" strike="noStrike">
              <a:solidFill>
                <a:schemeClr val="bg1"/>
              </a:solidFill>
              <a:latin typeface="Arial"/>
              <a:ea typeface="Arial"/>
              <a:cs typeface="Arial"/>
              <a:sym typeface="Arial"/>
            </a:endParaRPr>
          </a:p>
          <a:p>
            <a:pPr marL="342900" marR="0" lvl="0" indent="-342900" algn="l" rtl="0">
              <a:lnSpc>
                <a:spcPct val="100000"/>
              </a:lnSpc>
              <a:spcBef>
                <a:spcPts val="400"/>
              </a:spcBef>
              <a:spcAft>
                <a:spcPts val="0"/>
              </a:spcAft>
              <a:buClr>
                <a:srgbClr val="000000"/>
              </a:buClr>
              <a:buSzPts val="2000"/>
              <a:buFont typeface="Arial" panose="02080604020202020204" pitchFamily="34" charset="0"/>
              <a:buChar char="•"/>
            </a:pPr>
            <a:r>
              <a:rPr lang="en-IN" sz="2400" b="1" strike="noStrike">
                <a:solidFill>
                  <a:schemeClr val="bg1"/>
                </a:solidFill>
                <a:latin typeface="Arial"/>
                <a:ea typeface="Arial"/>
                <a:cs typeface="Arial"/>
                <a:sym typeface="Arial"/>
              </a:rPr>
              <a:t>As the name denotes, it is switching over from Odoo 14 to the latest Odoo 16. Keep in mind that it does not change the edition from community to enterprise editions, and it also does not cover the hosting type or migration from enterprise software to Odoo. </a:t>
            </a:r>
            <a:endParaRPr lang="en-IN" sz="2400" b="1" strike="noStrike">
              <a:solidFill>
                <a:schemeClr val="bg1"/>
              </a:solidFill>
              <a:latin typeface="Arial"/>
              <a:ea typeface="Arial"/>
              <a:cs typeface="Arial"/>
              <a:sym typeface="Arial"/>
            </a:endParaRPr>
          </a:p>
          <a:p>
            <a:pPr marL="342900" marR="0" lvl="0" indent="-342900" algn="l" rtl="0">
              <a:lnSpc>
                <a:spcPct val="100000"/>
              </a:lnSpc>
              <a:spcBef>
                <a:spcPts val="400"/>
              </a:spcBef>
              <a:spcAft>
                <a:spcPts val="0"/>
              </a:spcAft>
              <a:buClr>
                <a:srgbClr val="000000"/>
              </a:buClr>
              <a:buSzPts val="2000"/>
              <a:buFont typeface="Arial" panose="02080604020202020204" pitchFamily="34" charset="0"/>
              <a:buChar char="•"/>
            </a:pPr>
            <a:endParaRPr lang="en-IN" sz="2400" b="1" strike="noStrike">
              <a:solidFill>
                <a:schemeClr val="bg1"/>
              </a:solidFill>
              <a:latin typeface="Arial"/>
              <a:ea typeface="Arial"/>
              <a:cs typeface="Arial"/>
              <a:sym typeface="Arial"/>
            </a:endParaRPr>
          </a:p>
          <a:p>
            <a:pPr marL="342900" marR="0" lvl="0" indent="-342900" algn="l" rtl="0">
              <a:lnSpc>
                <a:spcPct val="100000"/>
              </a:lnSpc>
              <a:spcBef>
                <a:spcPts val="400"/>
              </a:spcBef>
              <a:spcAft>
                <a:spcPts val="0"/>
              </a:spcAft>
              <a:buClr>
                <a:srgbClr val="000000"/>
              </a:buClr>
              <a:buSzPts val="2000"/>
              <a:buFont typeface="Arial" panose="02080604020202020204" pitchFamily="34" charset="0"/>
              <a:buChar char="•"/>
            </a:pPr>
            <a:r>
              <a:rPr lang="en-IN" sz="2400" b="1" strike="noStrike">
                <a:solidFill>
                  <a:schemeClr val="tx1"/>
                </a:solidFill>
                <a:latin typeface="Arial"/>
                <a:ea typeface="Arial"/>
                <a:cs typeface="Arial"/>
                <a:sym typeface="Arial"/>
              </a:rPr>
              <a:t>As discussed, an updated version gives you more ease of use, better options, and better technical support for doing complicated tasks. An updated version also gives you timely alerts on other newer additions, better workflow, and options for availing of other premium services for Odoo customization.</a:t>
            </a:r>
            <a:endParaRPr lang="en-IN" sz="2400" b="1" strike="noStrike">
              <a:solidFill>
                <a:schemeClr val="tx1"/>
              </a:solidFill>
              <a:latin typeface="Arial"/>
              <a:ea typeface="Arial"/>
              <a:cs typeface="Arial"/>
              <a:sym typeface="Arial"/>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74" name="Shape 74"/>
        <p:cNvGrpSpPr/>
        <p:nvPr/>
      </p:nvGrpSpPr>
      <p:grpSpPr>
        <a:xfrm>
          <a:off x="0" y="0"/>
          <a:ext cx="0" cy="0"/>
          <a:chOff x="0" y="0"/>
          <a:chExt cx="0" cy="0"/>
        </a:xfrm>
      </p:grpSpPr>
      <p:sp>
        <p:nvSpPr>
          <p:cNvPr id="75" name="Google Shape;75;p17"/>
          <p:cNvSpPr txBox="1"/>
          <p:nvPr/>
        </p:nvSpPr>
        <p:spPr>
          <a:xfrm>
            <a:off x="639800" y="261175"/>
            <a:ext cx="10972500" cy="582000"/>
          </a:xfrm>
          <a:prstGeom prst="rect">
            <a:avLst/>
          </a:prstGeom>
          <a:noFill/>
          <a:ln>
            <a:noFill/>
          </a:ln>
        </p:spPr>
        <p:txBody>
          <a:bodyPr spcFirstLastPara="1" wrap="square" lIns="90000" tIns="45000" rIns="90000" bIns="45000" anchor="ctr" anchorCtr="0">
            <a:noAutofit/>
          </a:bodyPr>
          <a:lstStyle/>
          <a:p>
            <a:pPr marL="457200" marR="0" lvl="1" indent="0" algn="l" rtl="0">
              <a:lnSpc>
                <a:spcPct val="100000"/>
              </a:lnSpc>
              <a:spcBef>
                <a:spcPts val="400"/>
              </a:spcBef>
              <a:spcAft>
                <a:spcPts val="0"/>
              </a:spcAft>
              <a:buClr>
                <a:srgbClr val="000000"/>
              </a:buClr>
              <a:buSzPts val="2000"/>
              <a:buFont typeface="Arial" panose="02080604020202020204" pitchFamily="34" charset="0"/>
              <a:buNone/>
            </a:pPr>
            <a:r>
              <a:rPr lang="en-IN" sz="3600" b="0" strike="noStrike">
                <a:solidFill>
                  <a:srgbClr val="000000"/>
                </a:solidFill>
                <a:latin typeface="Arial"/>
                <a:ea typeface="Arial"/>
                <a:cs typeface="Arial"/>
                <a:sym typeface="Arial"/>
              </a:rPr>
              <a:t>			  </a:t>
            </a:r>
            <a:r>
              <a:rPr lang="en-IN" sz="4000" b="1">
                <a:solidFill>
                  <a:schemeClr val="tx1"/>
                </a:solidFill>
                <a:sym typeface="Arial"/>
              </a:rPr>
              <a:t>Deveopment on demand</a:t>
            </a:r>
            <a:endParaRPr lang="en-IN" sz="4000" b="1" strike="noStrike">
              <a:solidFill>
                <a:schemeClr val="tx1"/>
              </a:solidFill>
              <a:latin typeface="Arial"/>
              <a:ea typeface="Arial"/>
              <a:cs typeface="Arial"/>
              <a:sym typeface="Arial"/>
            </a:endParaRPr>
          </a:p>
        </p:txBody>
      </p:sp>
      <p:sp>
        <p:nvSpPr>
          <p:cNvPr id="76" name="Google Shape;76;p17"/>
          <p:cNvSpPr txBox="1"/>
          <p:nvPr/>
        </p:nvSpPr>
        <p:spPr>
          <a:xfrm>
            <a:off x="767080" y="692785"/>
            <a:ext cx="10717530" cy="4872355"/>
          </a:xfrm>
          <a:prstGeom prst="rect">
            <a:avLst/>
          </a:prstGeom>
          <a:noFill/>
          <a:ln>
            <a:noFill/>
          </a:ln>
        </p:spPr>
        <p:txBody>
          <a:bodyPr spcFirstLastPara="1" wrap="square" lIns="90000" tIns="45000" rIns="90000" bIns="45000" anchor="t" anchorCtr="0">
            <a:noAutofit/>
          </a:bodyPr>
          <a:lstStyle/>
          <a:p>
            <a:pPr marL="342900" marR="0" lvl="0" indent="-342900" algn="l" rtl="0">
              <a:lnSpc>
                <a:spcPct val="100000"/>
              </a:lnSpc>
              <a:spcBef>
                <a:spcPts val="400"/>
              </a:spcBef>
              <a:spcAft>
                <a:spcPts val="0"/>
              </a:spcAft>
              <a:buClr>
                <a:srgbClr val="000000"/>
              </a:buClr>
              <a:buSzPts val="2000"/>
              <a:buFont typeface="Arial" panose="02080604020202020204" pitchFamily="34" charset="0"/>
              <a:buChar char="•"/>
            </a:pPr>
            <a:endParaRPr lang="en-IN" sz="2400" b="1" strike="noStrike">
              <a:solidFill>
                <a:schemeClr val="bg1"/>
              </a:solidFill>
              <a:latin typeface="Arial"/>
              <a:ea typeface="Arial"/>
              <a:cs typeface="Arial"/>
              <a:sym typeface="Arial"/>
            </a:endParaRPr>
          </a:p>
          <a:p>
            <a:pPr marL="342900" marR="0" lvl="0" indent="-342900" algn="l" rtl="0">
              <a:lnSpc>
                <a:spcPct val="100000"/>
              </a:lnSpc>
              <a:spcBef>
                <a:spcPts val="400"/>
              </a:spcBef>
              <a:spcAft>
                <a:spcPts val="0"/>
              </a:spcAft>
              <a:buClr>
                <a:srgbClr val="000000"/>
              </a:buClr>
              <a:buSzPts val="2000"/>
              <a:buFont typeface="Arial" panose="02080604020202020204" pitchFamily="34" charset="0"/>
              <a:buChar char="•"/>
            </a:pPr>
            <a:r>
              <a:rPr lang="en-IN" sz="2400" b="1" strike="noStrike">
                <a:solidFill>
                  <a:schemeClr val="bg1"/>
                </a:solidFill>
                <a:latin typeface="Arial"/>
                <a:ea typeface="Arial"/>
                <a:cs typeface="Arial"/>
                <a:sym typeface="Arial"/>
              </a:rPr>
              <a:t>We have proven the offshore methodology to be successful for any project development, as long as it's combined with the right project management.</a:t>
            </a:r>
            <a:endParaRPr lang="en-IN" sz="2400" b="1" strike="noStrike">
              <a:solidFill>
                <a:schemeClr val="bg1"/>
              </a:solidFill>
              <a:latin typeface="Arial"/>
              <a:ea typeface="Arial"/>
              <a:cs typeface="Arial"/>
              <a:sym typeface="Arial"/>
            </a:endParaRPr>
          </a:p>
          <a:p>
            <a:pPr marL="342900" marR="0" lvl="0" indent="-342900" algn="l" rtl="0">
              <a:lnSpc>
                <a:spcPct val="100000"/>
              </a:lnSpc>
              <a:spcBef>
                <a:spcPts val="400"/>
              </a:spcBef>
              <a:spcAft>
                <a:spcPts val="0"/>
              </a:spcAft>
              <a:buClr>
                <a:srgbClr val="000000"/>
              </a:buClr>
              <a:buSzPts val="2000"/>
              <a:buFont typeface="Arial" panose="02080604020202020204" pitchFamily="34" charset="0"/>
              <a:buChar char="•"/>
            </a:pPr>
            <a:endParaRPr lang="en-IN" sz="2400" b="1" strike="noStrike">
              <a:solidFill>
                <a:schemeClr val="bg1"/>
              </a:solidFill>
              <a:latin typeface="Arial"/>
              <a:ea typeface="Arial"/>
              <a:cs typeface="Arial"/>
              <a:sym typeface="Arial"/>
            </a:endParaRPr>
          </a:p>
          <a:p>
            <a:pPr marL="342900" marR="0" lvl="0" indent="-342900" algn="l" rtl="0">
              <a:lnSpc>
                <a:spcPct val="100000"/>
              </a:lnSpc>
              <a:spcBef>
                <a:spcPts val="400"/>
              </a:spcBef>
              <a:spcAft>
                <a:spcPts val="0"/>
              </a:spcAft>
              <a:buClr>
                <a:srgbClr val="000000"/>
              </a:buClr>
              <a:buSzPts val="2000"/>
              <a:buFont typeface="Arial" panose="02080604020202020204" pitchFamily="34" charset="0"/>
              <a:buChar char="•"/>
            </a:pPr>
            <a:r>
              <a:rPr lang="en-IN" sz="2400" b="1" strike="noStrike">
                <a:solidFill>
                  <a:schemeClr val="tx1"/>
                </a:solidFill>
                <a:latin typeface="Arial"/>
                <a:ea typeface="Arial"/>
                <a:cs typeface="Arial"/>
                <a:sym typeface="Arial"/>
              </a:rPr>
              <a:t>you will be responsible for creating and customizing Odoo modules, developing and implementing features.</a:t>
            </a:r>
            <a:endParaRPr lang="en-IN" sz="2400" b="1" strike="noStrike">
              <a:solidFill>
                <a:schemeClr val="tx1"/>
              </a:solidFill>
              <a:latin typeface="Arial"/>
              <a:ea typeface="Arial"/>
              <a:cs typeface="Arial"/>
              <a:sym typeface="Arial"/>
            </a:endParaRPr>
          </a:p>
          <a:p>
            <a:pPr marL="342900" marR="0" lvl="0" indent="-342900" algn="l" rtl="0">
              <a:lnSpc>
                <a:spcPct val="100000"/>
              </a:lnSpc>
              <a:spcBef>
                <a:spcPts val="400"/>
              </a:spcBef>
              <a:spcAft>
                <a:spcPts val="0"/>
              </a:spcAft>
              <a:buClr>
                <a:srgbClr val="000000"/>
              </a:buClr>
              <a:buSzPts val="2000"/>
              <a:buFont typeface="Arial" panose="02080604020202020204" pitchFamily="34" charset="0"/>
              <a:buChar char="•"/>
            </a:pPr>
            <a:endParaRPr lang="en-IN" sz="2400" b="1" strike="noStrike">
              <a:solidFill>
                <a:schemeClr val="tx1"/>
              </a:solidFill>
              <a:latin typeface="Arial"/>
              <a:ea typeface="Arial"/>
              <a:cs typeface="Arial"/>
              <a:sym typeface="Arial"/>
            </a:endParaRPr>
          </a:p>
          <a:p>
            <a:pPr marL="342900" marR="0" lvl="0" indent="-342900" algn="l" rtl="0">
              <a:lnSpc>
                <a:spcPct val="100000"/>
              </a:lnSpc>
              <a:spcBef>
                <a:spcPts val="400"/>
              </a:spcBef>
              <a:spcAft>
                <a:spcPts val="0"/>
              </a:spcAft>
              <a:buClr>
                <a:srgbClr val="000000"/>
              </a:buClr>
              <a:buSzPts val="2000"/>
              <a:buFont typeface="Arial" panose="02080604020202020204" pitchFamily="34" charset="0"/>
              <a:buChar char="•"/>
            </a:pPr>
            <a:r>
              <a:rPr lang="en-IN" sz="2400" b="1" strike="noStrike">
                <a:solidFill>
                  <a:schemeClr val="bg1"/>
                </a:solidFill>
                <a:latin typeface="Arial"/>
                <a:ea typeface="Arial"/>
                <a:cs typeface="Arial"/>
                <a:sym typeface="Arial"/>
              </a:rPr>
              <a:t>Create and customize Odoo modules based on our business needs.</a:t>
            </a:r>
            <a:endParaRPr lang="en-IN" sz="2400" b="1" strike="noStrike">
              <a:solidFill>
                <a:schemeClr val="bg1"/>
              </a:solidFill>
              <a:latin typeface="Arial"/>
              <a:ea typeface="Arial"/>
              <a:cs typeface="Arial"/>
              <a:sym typeface="Arial"/>
            </a:endParaRPr>
          </a:p>
          <a:p>
            <a:pPr marL="342900" marR="0" lvl="0" indent="-342900" algn="l" rtl="0">
              <a:lnSpc>
                <a:spcPct val="100000"/>
              </a:lnSpc>
              <a:spcBef>
                <a:spcPts val="400"/>
              </a:spcBef>
              <a:spcAft>
                <a:spcPts val="0"/>
              </a:spcAft>
              <a:buClr>
                <a:srgbClr val="000000"/>
              </a:buClr>
              <a:buSzPts val="2000"/>
              <a:buFont typeface="Arial" panose="02080604020202020204" pitchFamily="34" charset="0"/>
              <a:buChar char="•"/>
            </a:pPr>
            <a:endParaRPr lang="en-IN" sz="2400" b="1" strike="noStrike">
              <a:solidFill>
                <a:schemeClr val="tx1"/>
              </a:solidFill>
              <a:latin typeface="Arial"/>
              <a:ea typeface="Arial"/>
              <a:cs typeface="Arial"/>
              <a:sym typeface="Arial"/>
            </a:endParaRPr>
          </a:p>
          <a:p>
            <a:pPr marL="342900" marR="0" lvl="0" indent="-342900" algn="l" rtl="0">
              <a:lnSpc>
                <a:spcPct val="100000"/>
              </a:lnSpc>
              <a:spcBef>
                <a:spcPts val="400"/>
              </a:spcBef>
              <a:spcAft>
                <a:spcPts val="0"/>
              </a:spcAft>
              <a:buClr>
                <a:srgbClr val="000000"/>
              </a:buClr>
              <a:buSzPts val="2000"/>
              <a:buFont typeface="Arial" panose="02080604020202020204" pitchFamily="34" charset="0"/>
              <a:buChar char="•"/>
            </a:pPr>
            <a:r>
              <a:rPr lang="en-IN" sz="2400" b="1" strike="noStrike">
                <a:solidFill>
                  <a:schemeClr val="tx1"/>
                </a:solidFill>
                <a:latin typeface="Arial"/>
                <a:ea typeface="Arial"/>
                <a:cs typeface="Arial"/>
                <a:sym typeface="Arial"/>
              </a:rPr>
              <a:t>Develop and implement new features and functionalities in Odoo.</a:t>
            </a:r>
            <a:endParaRPr lang="en-IN" sz="2400" b="1" strike="noStrike">
              <a:solidFill>
                <a:schemeClr val="tx1"/>
              </a:solidFill>
              <a:latin typeface="Arial"/>
              <a:ea typeface="Arial"/>
              <a:cs typeface="Arial"/>
              <a:sym typeface="Arial"/>
            </a:endParaRPr>
          </a:p>
          <a:p>
            <a:pPr marL="342900" marR="0" lvl="0" indent="-342900" algn="l" rtl="0">
              <a:lnSpc>
                <a:spcPct val="100000"/>
              </a:lnSpc>
              <a:spcBef>
                <a:spcPts val="400"/>
              </a:spcBef>
              <a:spcAft>
                <a:spcPts val="0"/>
              </a:spcAft>
              <a:buClr>
                <a:srgbClr val="000000"/>
              </a:buClr>
              <a:buSzPts val="2000"/>
              <a:buFont typeface="Arial" panose="02080604020202020204" pitchFamily="34" charset="0"/>
              <a:buChar char="•"/>
            </a:pPr>
            <a:endParaRPr lang="en-IN" sz="2400" b="1" strike="noStrike">
              <a:solidFill>
                <a:schemeClr val="tx1"/>
              </a:solidFill>
              <a:latin typeface="Arial"/>
              <a:ea typeface="Arial"/>
              <a:cs typeface="Arial"/>
              <a:sym typeface="Arial"/>
            </a:endParaRPr>
          </a:p>
          <a:p>
            <a:pPr marL="342900" marR="0" lvl="0" indent="-342900" algn="l" rtl="0">
              <a:lnSpc>
                <a:spcPct val="100000"/>
              </a:lnSpc>
              <a:spcBef>
                <a:spcPts val="400"/>
              </a:spcBef>
              <a:spcAft>
                <a:spcPts val="0"/>
              </a:spcAft>
              <a:buClr>
                <a:srgbClr val="000000"/>
              </a:buClr>
              <a:buSzPts val="2000"/>
              <a:buFont typeface="Arial" panose="02080604020202020204" pitchFamily="34" charset="0"/>
              <a:buChar char="•"/>
            </a:pPr>
            <a:r>
              <a:rPr lang="en-IN" sz="2400" b="1" strike="noStrike">
                <a:solidFill>
                  <a:schemeClr val="bg1"/>
                </a:solidFill>
                <a:latin typeface="Arial"/>
                <a:ea typeface="Arial"/>
                <a:cs typeface="Arial"/>
                <a:sym typeface="Arial"/>
              </a:rPr>
              <a:t>Troubleshoot and debug any issues with our Odoo installation.</a:t>
            </a:r>
            <a:endParaRPr lang="en-IN" sz="2400" b="1" strike="noStrike">
              <a:solidFill>
                <a:schemeClr val="bg1"/>
              </a:solidFill>
              <a:latin typeface="Arial"/>
              <a:ea typeface="Arial"/>
              <a:cs typeface="Arial"/>
              <a:sym typeface="Arial"/>
            </a:endParaRPr>
          </a:p>
          <a:p>
            <a:pPr marL="0" marR="0" lvl="0" indent="0" algn="l" rtl="0">
              <a:lnSpc>
                <a:spcPct val="100000"/>
              </a:lnSpc>
              <a:spcBef>
                <a:spcPts val="400"/>
              </a:spcBef>
              <a:spcAft>
                <a:spcPts val="0"/>
              </a:spcAft>
              <a:buClr>
                <a:srgbClr val="000000"/>
              </a:buClr>
              <a:buSzPts val="2000"/>
              <a:buFont typeface="Arial" panose="02080604020202020204" pitchFamily="34" charset="0"/>
              <a:buNone/>
            </a:pPr>
            <a:endParaRPr lang="en-IN" sz="2400" b="1" strike="noStrike">
              <a:solidFill>
                <a:schemeClr val="tx1"/>
              </a:solidFill>
              <a:latin typeface="Arial"/>
              <a:ea typeface="Arial"/>
              <a:cs typeface="Arial"/>
              <a:sym typeface="Arial"/>
            </a:endParaRPr>
          </a:p>
        </p:txBody>
      </p:sp>
      <p:pic>
        <p:nvPicPr>
          <p:cNvPr id="1" name="Picture 0"/>
          <p:cNvPicPr>
            <a:picLocks noChangeAspect="1"/>
          </p:cNvPicPr>
          <p:nvPr/>
        </p:nvPicPr>
        <p:blipFill>
          <a:blip r:embed="rId2"/>
          <a:stretch>
            <a:fillRect/>
          </a:stretch>
        </p:blipFill>
        <p:spPr>
          <a:xfrm>
            <a:off x="8184515" y="5533390"/>
            <a:ext cx="3005455" cy="1324610"/>
          </a:xfrm>
          <a:prstGeom prst="rect">
            <a:avLst/>
          </a:prstGeom>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2" name="Picture 1"/>
          <p:cNvPicPr>
            <a:picLocks noChangeAspect="1"/>
          </p:cNvPicPr>
          <p:nvPr/>
        </p:nvPicPr>
        <p:blipFill>
          <a:blip r:embed="rId1"/>
          <a:stretch>
            <a:fillRect/>
          </a:stretch>
        </p:blipFill>
        <p:spPr>
          <a:xfrm>
            <a:off x="2207895" y="-27305"/>
            <a:ext cx="6998335" cy="6895465"/>
          </a:xfrm>
          <a:prstGeom prst="rect">
            <a:avLst/>
          </a:prstGeom>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74" name="Shape 74"/>
        <p:cNvGrpSpPr/>
        <p:nvPr/>
      </p:nvGrpSpPr>
      <p:grpSpPr>
        <a:xfrm>
          <a:off x="0" y="0"/>
          <a:ext cx="0" cy="0"/>
          <a:chOff x="0" y="0"/>
          <a:chExt cx="0" cy="0"/>
        </a:xfrm>
      </p:grpSpPr>
      <p:sp>
        <p:nvSpPr>
          <p:cNvPr id="75" name="Google Shape;75;p17"/>
          <p:cNvSpPr txBox="1"/>
          <p:nvPr/>
        </p:nvSpPr>
        <p:spPr>
          <a:xfrm>
            <a:off x="609320" y="548830"/>
            <a:ext cx="10972500" cy="582000"/>
          </a:xfrm>
          <a:prstGeom prst="rect">
            <a:avLst/>
          </a:prstGeom>
          <a:noFill/>
          <a:ln>
            <a:noFill/>
          </a:ln>
        </p:spPr>
        <p:txBody>
          <a:bodyPr spcFirstLastPara="1" wrap="square" lIns="90000" tIns="45000" rIns="90000" bIns="45000" anchor="ctr" anchorCtr="0">
            <a:noAutofit/>
          </a:bodyPr>
          <a:lstStyle/>
          <a:p>
            <a:pPr marL="457200" marR="0" lvl="1" indent="0" algn="l" rtl="0">
              <a:lnSpc>
                <a:spcPct val="100000"/>
              </a:lnSpc>
              <a:spcBef>
                <a:spcPts val="400"/>
              </a:spcBef>
              <a:spcAft>
                <a:spcPts val="0"/>
              </a:spcAft>
              <a:buClr>
                <a:srgbClr val="000000"/>
              </a:buClr>
              <a:buSzPts val="2000"/>
              <a:buFont typeface="Arial" panose="02080604020202020204" pitchFamily="34" charset="0"/>
              <a:buNone/>
            </a:pPr>
            <a:r>
              <a:rPr lang="en-IN" sz="3600" b="0" strike="noStrike">
                <a:solidFill>
                  <a:srgbClr val="000000"/>
                </a:solidFill>
                <a:latin typeface="Arial"/>
                <a:ea typeface="Arial"/>
                <a:cs typeface="Arial"/>
                <a:sym typeface="Arial"/>
              </a:rPr>
              <a:t>			</a:t>
            </a:r>
            <a:r>
              <a:rPr lang="en-IN" sz="3600" b="1" strike="noStrike">
                <a:solidFill>
                  <a:srgbClr val="000000"/>
                </a:solidFill>
                <a:latin typeface="Arial"/>
                <a:ea typeface="Arial"/>
                <a:cs typeface="Arial"/>
                <a:sym typeface="Arial"/>
              </a:rPr>
              <a:t>  My Intenrship Experience</a:t>
            </a:r>
            <a:endParaRPr lang="en-IN" sz="3600" b="1" strike="noStrike">
              <a:solidFill>
                <a:schemeClr val="tx1"/>
              </a:solidFill>
              <a:latin typeface="Arial"/>
              <a:ea typeface="Arial"/>
              <a:cs typeface="Arial"/>
              <a:sym typeface="Arial"/>
            </a:endParaRPr>
          </a:p>
        </p:txBody>
      </p:sp>
      <p:sp>
        <p:nvSpPr>
          <p:cNvPr id="76" name="Google Shape;76;p17"/>
          <p:cNvSpPr txBox="1"/>
          <p:nvPr/>
        </p:nvSpPr>
        <p:spPr>
          <a:xfrm>
            <a:off x="767715" y="1130935"/>
            <a:ext cx="10717530" cy="4872355"/>
          </a:xfrm>
          <a:prstGeom prst="rect">
            <a:avLst/>
          </a:prstGeom>
          <a:noFill/>
          <a:ln>
            <a:noFill/>
          </a:ln>
        </p:spPr>
        <p:txBody>
          <a:bodyPr spcFirstLastPara="1" wrap="square" lIns="90000" tIns="45000" rIns="90000" bIns="45000" anchor="t" anchorCtr="0">
            <a:noAutofit/>
          </a:bodyPr>
          <a:lstStyle/>
          <a:p>
            <a:pPr marL="342900" marR="0" lvl="0" indent="-342900" algn="l" rtl="0">
              <a:lnSpc>
                <a:spcPct val="100000"/>
              </a:lnSpc>
              <a:spcBef>
                <a:spcPts val="400"/>
              </a:spcBef>
              <a:spcAft>
                <a:spcPts val="0"/>
              </a:spcAft>
              <a:buClr>
                <a:srgbClr val="000000"/>
              </a:buClr>
              <a:buSzPts val="2000"/>
              <a:buFont typeface="Arial" panose="02080604020202020204" pitchFamily="34" charset="0"/>
              <a:buChar char="•"/>
            </a:pPr>
            <a:r>
              <a:rPr lang="en-IN" sz="2800" b="1" strike="noStrike">
                <a:solidFill>
                  <a:schemeClr val="bg1"/>
                </a:solidFill>
                <a:latin typeface="Arial"/>
                <a:ea typeface="Arial"/>
                <a:cs typeface="Arial"/>
                <a:sym typeface="Arial"/>
              </a:rPr>
              <a:t>Odoo Training:</a:t>
            </a:r>
            <a:endParaRPr lang="en-IN" sz="2800" b="1" strike="noStrike">
              <a:solidFill>
                <a:schemeClr val="bg1"/>
              </a:solidFill>
              <a:latin typeface="Arial"/>
              <a:ea typeface="Arial"/>
              <a:cs typeface="Arial"/>
              <a:sym typeface="Arial"/>
            </a:endParaRPr>
          </a:p>
          <a:p>
            <a:pPr marL="800100" marR="0" lvl="1" indent="-342900" algn="l" rtl="0">
              <a:lnSpc>
                <a:spcPct val="100000"/>
              </a:lnSpc>
              <a:spcBef>
                <a:spcPts val="400"/>
              </a:spcBef>
              <a:spcAft>
                <a:spcPts val="0"/>
              </a:spcAft>
              <a:buClr>
                <a:srgbClr val="000000"/>
              </a:buClr>
              <a:buSzPts val="2000"/>
              <a:buFont typeface="Arial" panose="02080604020202020204" pitchFamily="34" charset="0"/>
              <a:buChar char="•"/>
            </a:pPr>
            <a:r>
              <a:rPr lang="en-IN" sz="2800" b="1">
                <a:solidFill>
                  <a:schemeClr val="tx1"/>
                </a:solidFill>
                <a:sym typeface="Arial"/>
              </a:rPr>
              <a:t>Training Duration: - 2 Months</a:t>
            </a:r>
            <a:endParaRPr lang="en-IN" sz="2800" b="1" strike="noStrike">
              <a:solidFill>
                <a:schemeClr val="tx1"/>
              </a:solidFill>
              <a:latin typeface="Arial"/>
              <a:ea typeface="Arial"/>
              <a:cs typeface="Arial"/>
              <a:sym typeface="Arial"/>
            </a:endParaRPr>
          </a:p>
          <a:p>
            <a:pPr marL="800100" marR="0" lvl="1" indent="-342900" algn="l" rtl="0">
              <a:lnSpc>
                <a:spcPct val="100000"/>
              </a:lnSpc>
              <a:spcBef>
                <a:spcPts val="400"/>
              </a:spcBef>
              <a:spcAft>
                <a:spcPts val="0"/>
              </a:spcAft>
              <a:buClr>
                <a:srgbClr val="000000"/>
              </a:buClr>
              <a:buSzPts val="2000"/>
              <a:buFont typeface="Arial" panose="02080604020202020204" pitchFamily="34" charset="0"/>
              <a:buChar char="•"/>
            </a:pPr>
            <a:r>
              <a:rPr lang="en-IN" sz="2800" b="1">
                <a:solidFill>
                  <a:schemeClr val="tx1"/>
                </a:solidFill>
                <a:sym typeface="Arial"/>
              </a:rPr>
              <a:t>Module :- Real Estate Advertisement Module</a:t>
            </a:r>
            <a:endParaRPr lang="en-IN" sz="2800" b="1" strike="noStrike">
              <a:solidFill>
                <a:schemeClr val="tx1"/>
              </a:solidFill>
              <a:latin typeface="Arial"/>
              <a:ea typeface="Arial"/>
              <a:cs typeface="Arial"/>
              <a:sym typeface="Arial"/>
            </a:endParaRPr>
          </a:p>
          <a:p>
            <a:pPr marL="457200" marR="0" lvl="1" indent="0" algn="l" rtl="0">
              <a:lnSpc>
                <a:spcPct val="100000"/>
              </a:lnSpc>
              <a:spcBef>
                <a:spcPts val="400"/>
              </a:spcBef>
              <a:spcAft>
                <a:spcPts val="0"/>
              </a:spcAft>
              <a:buClr>
                <a:srgbClr val="000000"/>
              </a:buClr>
              <a:buSzPts val="2000"/>
              <a:buFont typeface="Arial" panose="02080604020202020204" pitchFamily="34" charset="0"/>
              <a:buNone/>
            </a:pPr>
            <a:endParaRPr lang="en-IN" sz="2800" b="1" strike="noStrike">
              <a:solidFill>
                <a:schemeClr val="bg1"/>
              </a:solidFill>
              <a:latin typeface="Arial"/>
              <a:ea typeface="Arial"/>
              <a:cs typeface="Arial"/>
              <a:sym typeface="Arial"/>
            </a:endParaRPr>
          </a:p>
          <a:p>
            <a:pPr marL="342900" marR="0" lvl="0" indent="-342900" algn="l" rtl="0">
              <a:lnSpc>
                <a:spcPct val="100000"/>
              </a:lnSpc>
              <a:spcBef>
                <a:spcPts val="400"/>
              </a:spcBef>
              <a:spcAft>
                <a:spcPts val="0"/>
              </a:spcAft>
              <a:buClr>
                <a:srgbClr val="000000"/>
              </a:buClr>
              <a:buSzPts val="2000"/>
              <a:buFont typeface="Arial" panose="02080604020202020204" pitchFamily="34" charset="0"/>
              <a:buChar char="•"/>
            </a:pPr>
            <a:r>
              <a:rPr lang="en-IN" sz="2800" b="1" strike="noStrike">
                <a:solidFill>
                  <a:schemeClr val="bg1"/>
                </a:solidFill>
                <a:latin typeface="Arial"/>
                <a:ea typeface="Arial"/>
                <a:cs typeface="Arial"/>
                <a:sym typeface="Arial"/>
              </a:rPr>
              <a:t>Description :- </a:t>
            </a:r>
            <a:endParaRPr lang="en-IN" sz="2800" b="1" strike="noStrike">
              <a:solidFill>
                <a:schemeClr val="bg1"/>
              </a:solidFill>
              <a:latin typeface="Arial"/>
              <a:ea typeface="Arial"/>
              <a:cs typeface="Arial"/>
              <a:sym typeface="Arial"/>
            </a:endParaRPr>
          </a:p>
          <a:p>
            <a:pPr marL="800100" marR="0" lvl="1" indent="-342900" algn="l" rtl="0">
              <a:lnSpc>
                <a:spcPct val="100000"/>
              </a:lnSpc>
              <a:spcBef>
                <a:spcPts val="400"/>
              </a:spcBef>
              <a:spcAft>
                <a:spcPts val="0"/>
              </a:spcAft>
              <a:buClr>
                <a:srgbClr val="000000"/>
              </a:buClr>
              <a:buSzPts val="2000"/>
              <a:buFont typeface="Arial" panose="02080604020202020204" pitchFamily="34" charset="0"/>
              <a:buChar char="•"/>
            </a:pPr>
            <a:r>
              <a:rPr lang="en-IN" sz="2400" b="1" strike="noStrike">
                <a:solidFill>
                  <a:schemeClr val="tx1"/>
                </a:solidFill>
                <a:latin typeface="Arial"/>
                <a:ea typeface="Arial"/>
                <a:cs typeface="Arial"/>
                <a:sym typeface="Arial"/>
              </a:rPr>
              <a:t>In the training, we worked on the module “Real Estate Advertisement Module”.</a:t>
            </a:r>
            <a:endParaRPr lang="en-IN" sz="2400" b="1" strike="noStrike">
              <a:solidFill>
                <a:schemeClr val="tx1"/>
              </a:solidFill>
              <a:latin typeface="Arial"/>
              <a:ea typeface="Arial"/>
              <a:cs typeface="Arial"/>
              <a:sym typeface="Arial"/>
            </a:endParaRPr>
          </a:p>
          <a:p>
            <a:pPr marL="800100" marR="0" lvl="1" indent="-342900" algn="l" rtl="0">
              <a:lnSpc>
                <a:spcPct val="100000"/>
              </a:lnSpc>
              <a:spcBef>
                <a:spcPts val="400"/>
              </a:spcBef>
              <a:spcAft>
                <a:spcPts val="0"/>
              </a:spcAft>
              <a:buClr>
                <a:srgbClr val="000000"/>
              </a:buClr>
              <a:buSzPts val="2000"/>
              <a:buFont typeface="Arial" panose="02080604020202020204" pitchFamily="34" charset="0"/>
              <a:buChar char="•"/>
            </a:pPr>
            <a:r>
              <a:rPr lang="en-IN" sz="2400" b="1" strike="noStrike">
                <a:solidFill>
                  <a:schemeClr val="tx1"/>
                </a:solidFill>
                <a:latin typeface="Arial"/>
                <a:ea typeface="Arial"/>
                <a:cs typeface="Arial"/>
                <a:sym typeface="Arial"/>
              </a:rPr>
              <a:t>In which we added the functionality such as – property offer, property tags, property types.</a:t>
            </a:r>
            <a:endParaRPr lang="en-IN" sz="2400" b="1" strike="noStrike">
              <a:solidFill>
                <a:schemeClr val="tx1"/>
              </a:solidFill>
              <a:latin typeface="Arial"/>
              <a:ea typeface="Arial"/>
              <a:cs typeface="Arial"/>
              <a:sym typeface="Arial"/>
            </a:endParaRPr>
          </a:p>
          <a:p>
            <a:pPr marL="457200" marR="0" lvl="1" indent="0" algn="l" rtl="0">
              <a:lnSpc>
                <a:spcPct val="100000"/>
              </a:lnSpc>
              <a:spcBef>
                <a:spcPts val="400"/>
              </a:spcBef>
              <a:spcAft>
                <a:spcPts val="0"/>
              </a:spcAft>
              <a:buClr>
                <a:srgbClr val="000000"/>
              </a:buClr>
              <a:buSzPts val="2000"/>
              <a:buFont typeface="Arial" panose="02080604020202020204" pitchFamily="34" charset="0"/>
              <a:buNone/>
            </a:pPr>
            <a:endParaRPr lang="en-IN" sz="2400" b="1" strike="noStrike">
              <a:solidFill>
                <a:schemeClr val="tx1"/>
              </a:solidFill>
              <a:latin typeface="Arial"/>
              <a:ea typeface="Arial"/>
              <a:cs typeface="Arial"/>
              <a:sym typeface="Arial"/>
            </a:endParaRPr>
          </a:p>
          <a:p>
            <a:pPr marL="0" marR="0" lvl="0" indent="0" algn="l" rtl="0">
              <a:lnSpc>
                <a:spcPct val="100000"/>
              </a:lnSpc>
              <a:spcBef>
                <a:spcPts val="400"/>
              </a:spcBef>
              <a:spcAft>
                <a:spcPts val="0"/>
              </a:spcAft>
              <a:buClr>
                <a:srgbClr val="000000"/>
              </a:buClr>
              <a:buSzPts val="2000"/>
              <a:buFont typeface="Arial" panose="02080604020202020204" pitchFamily="34" charset="0"/>
              <a:buNone/>
            </a:pPr>
            <a:endParaRPr lang="en-IN" sz="2400" b="1" strike="noStrike">
              <a:solidFill>
                <a:schemeClr val="tx1"/>
              </a:solidFill>
              <a:latin typeface="Arial"/>
              <a:ea typeface="Arial"/>
              <a:cs typeface="Arial"/>
              <a:sym typeface="Arial"/>
            </a:endParaRPr>
          </a:p>
        </p:txBody>
      </p:sp>
      <p:pic>
        <p:nvPicPr>
          <p:cNvPr id="1" name="Picture 0"/>
          <p:cNvPicPr>
            <a:picLocks noChangeAspect="1"/>
          </p:cNvPicPr>
          <p:nvPr/>
        </p:nvPicPr>
        <p:blipFill>
          <a:blip r:embed="rId2"/>
          <a:stretch>
            <a:fillRect/>
          </a:stretch>
        </p:blipFill>
        <p:spPr>
          <a:xfrm>
            <a:off x="6240145" y="5368925"/>
            <a:ext cx="3943350" cy="1454150"/>
          </a:xfrm>
          <a:prstGeom prst="rect">
            <a:avLst/>
          </a:prstGeom>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74" name="Shape 74"/>
        <p:cNvGrpSpPr/>
        <p:nvPr/>
      </p:nvGrpSpPr>
      <p:grpSpPr>
        <a:xfrm>
          <a:off x="0" y="0"/>
          <a:ext cx="0" cy="0"/>
          <a:chOff x="0" y="0"/>
          <a:chExt cx="0" cy="0"/>
        </a:xfrm>
      </p:grpSpPr>
      <p:sp>
        <p:nvSpPr>
          <p:cNvPr id="75" name="Google Shape;75;p17"/>
          <p:cNvSpPr txBox="1"/>
          <p:nvPr/>
        </p:nvSpPr>
        <p:spPr>
          <a:xfrm>
            <a:off x="609320" y="548830"/>
            <a:ext cx="10972500" cy="582000"/>
          </a:xfrm>
          <a:prstGeom prst="rect">
            <a:avLst/>
          </a:prstGeom>
          <a:noFill/>
          <a:ln>
            <a:noFill/>
          </a:ln>
        </p:spPr>
        <p:txBody>
          <a:bodyPr spcFirstLastPara="1" wrap="square" lIns="90000" tIns="45000" rIns="90000" bIns="45000" anchor="ctr" anchorCtr="0">
            <a:noAutofit/>
          </a:bodyPr>
          <a:lstStyle/>
          <a:p>
            <a:pPr marL="457200" marR="0" lvl="1" indent="0" algn="l" rtl="0">
              <a:lnSpc>
                <a:spcPct val="100000"/>
              </a:lnSpc>
              <a:spcBef>
                <a:spcPts val="400"/>
              </a:spcBef>
              <a:spcAft>
                <a:spcPts val="0"/>
              </a:spcAft>
              <a:buClr>
                <a:srgbClr val="000000"/>
              </a:buClr>
              <a:buSzPts val="2000"/>
              <a:buFont typeface="Arial" panose="02080604020202020204" pitchFamily="34" charset="0"/>
              <a:buNone/>
            </a:pPr>
            <a:r>
              <a:rPr lang="en-IN" sz="3600" b="0" strike="noStrike">
                <a:solidFill>
                  <a:srgbClr val="000000"/>
                </a:solidFill>
                <a:latin typeface="Arial"/>
                <a:ea typeface="Arial"/>
                <a:cs typeface="Arial"/>
                <a:sym typeface="Arial"/>
              </a:rPr>
              <a:t>			</a:t>
            </a:r>
            <a:r>
              <a:rPr lang="en-IN" sz="3600" b="1" strike="noStrike">
                <a:solidFill>
                  <a:srgbClr val="000000"/>
                </a:solidFill>
                <a:latin typeface="Arial"/>
                <a:ea typeface="Arial"/>
                <a:cs typeface="Arial"/>
                <a:sym typeface="Arial"/>
              </a:rPr>
              <a:t>  </a:t>
            </a:r>
            <a:endParaRPr lang="en-IN" sz="3600" b="1" strike="noStrike">
              <a:solidFill>
                <a:schemeClr val="tx1"/>
              </a:solidFill>
              <a:latin typeface="Arial"/>
              <a:ea typeface="Arial"/>
              <a:cs typeface="Arial"/>
              <a:sym typeface="Arial"/>
            </a:endParaRPr>
          </a:p>
        </p:txBody>
      </p:sp>
      <p:sp>
        <p:nvSpPr>
          <p:cNvPr id="76" name="Google Shape;76;p17"/>
          <p:cNvSpPr txBox="1"/>
          <p:nvPr/>
        </p:nvSpPr>
        <p:spPr>
          <a:xfrm>
            <a:off x="767715" y="1130935"/>
            <a:ext cx="10717530" cy="4872355"/>
          </a:xfrm>
          <a:prstGeom prst="rect">
            <a:avLst/>
          </a:prstGeom>
          <a:noFill/>
          <a:ln>
            <a:noFill/>
          </a:ln>
        </p:spPr>
        <p:txBody>
          <a:bodyPr spcFirstLastPara="1" wrap="square" lIns="90000" tIns="45000" rIns="90000" bIns="45000" anchor="t" anchorCtr="0">
            <a:noAutofit/>
          </a:bodyPr>
          <a:lstStyle/>
          <a:p>
            <a:pPr marL="342900" marR="0" lvl="0" indent="-342900" algn="l" rtl="0">
              <a:lnSpc>
                <a:spcPct val="100000"/>
              </a:lnSpc>
              <a:spcBef>
                <a:spcPts val="400"/>
              </a:spcBef>
              <a:spcAft>
                <a:spcPts val="0"/>
              </a:spcAft>
              <a:buClr>
                <a:srgbClr val="000000"/>
              </a:buClr>
              <a:buSzPts val="2000"/>
              <a:buFont typeface="Arial" panose="02080604020202020204" pitchFamily="34" charset="0"/>
              <a:buChar char="•"/>
            </a:pPr>
            <a:r>
              <a:rPr lang="en-IN" sz="2400" b="1" strike="noStrike">
                <a:solidFill>
                  <a:schemeClr val="tx1"/>
                </a:solidFill>
                <a:latin typeface="Arial"/>
                <a:ea typeface="Arial"/>
                <a:cs typeface="Arial"/>
                <a:sym typeface="Arial"/>
              </a:rPr>
              <a:t>We used languages such as – python, xml and javascript and for the database we used postgresql.</a:t>
            </a:r>
            <a:endParaRPr lang="en-IN" sz="2400" b="1" strike="noStrike">
              <a:solidFill>
                <a:schemeClr val="tx1"/>
              </a:solidFill>
              <a:latin typeface="Arial"/>
              <a:ea typeface="Arial"/>
              <a:cs typeface="Arial"/>
              <a:sym typeface="Arial"/>
            </a:endParaRPr>
          </a:p>
          <a:p>
            <a:pPr marL="342900" marR="0" lvl="0" indent="-342900" algn="l" rtl="0">
              <a:lnSpc>
                <a:spcPct val="100000"/>
              </a:lnSpc>
              <a:spcBef>
                <a:spcPts val="400"/>
              </a:spcBef>
              <a:spcAft>
                <a:spcPts val="0"/>
              </a:spcAft>
              <a:buClr>
                <a:srgbClr val="000000"/>
              </a:buClr>
              <a:buSzPts val="2000"/>
              <a:buFont typeface="Arial" panose="02080604020202020204" pitchFamily="34" charset="0"/>
              <a:buChar char="•"/>
            </a:pPr>
            <a:endParaRPr lang="en-IN" sz="2400" b="1" strike="noStrike">
              <a:solidFill>
                <a:schemeClr val="tx1"/>
              </a:solidFill>
              <a:latin typeface="Arial"/>
              <a:ea typeface="Arial"/>
              <a:cs typeface="Arial"/>
              <a:sym typeface="Arial"/>
            </a:endParaRPr>
          </a:p>
          <a:p>
            <a:pPr marL="342900" marR="0" lvl="0" indent="-342900" algn="l" rtl="0">
              <a:lnSpc>
                <a:spcPct val="100000"/>
              </a:lnSpc>
              <a:spcBef>
                <a:spcPts val="400"/>
              </a:spcBef>
              <a:spcAft>
                <a:spcPts val="0"/>
              </a:spcAft>
              <a:buClr>
                <a:srgbClr val="000000"/>
              </a:buClr>
              <a:buSzPts val="2000"/>
              <a:buFont typeface="Arial" panose="02080604020202020204" pitchFamily="34" charset="0"/>
              <a:buChar char="•"/>
            </a:pPr>
            <a:r>
              <a:rPr lang="en-IN" sz="2400" b="1" strike="noStrike">
                <a:solidFill>
                  <a:schemeClr val="tx1"/>
                </a:solidFill>
                <a:latin typeface="Arial"/>
                <a:ea typeface="Arial"/>
                <a:cs typeface="Arial"/>
                <a:sym typeface="Arial"/>
              </a:rPr>
              <a:t>We have also added the functionality to generate the invoice of the sold property and also to download it’s pdf report.</a:t>
            </a:r>
            <a:endParaRPr lang="en-IN" sz="2400" b="1" strike="noStrike">
              <a:solidFill>
                <a:schemeClr val="tx1"/>
              </a:solidFill>
              <a:latin typeface="Arial"/>
              <a:ea typeface="Arial"/>
              <a:cs typeface="Arial"/>
              <a:sym typeface="Arial"/>
            </a:endParaRPr>
          </a:p>
          <a:p>
            <a:pPr marL="342900" marR="0" lvl="0" indent="-342900" algn="l" rtl="0">
              <a:lnSpc>
                <a:spcPct val="100000"/>
              </a:lnSpc>
              <a:spcBef>
                <a:spcPts val="400"/>
              </a:spcBef>
              <a:spcAft>
                <a:spcPts val="0"/>
              </a:spcAft>
              <a:buClr>
                <a:srgbClr val="000000"/>
              </a:buClr>
              <a:buSzPts val="2000"/>
              <a:buFont typeface="Arial" panose="02080604020202020204" pitchFamily="34" charset="0"/>
              <a:buChar char="•"/>
            </a:pPr>
            <a:endParaRPr lang="en-IN" sz="2400" b="1" strike="noStrike">
              <a:solidFill>
                <a:schemeClr val="tx1"/>
              </a:solidFill>
              <a:latin typeface="Arial"/>
              <a:ea typeface="Arial"/>
              <a:cs typeface="Arial"/>
              <a:sym typeface="Arial"/>
            </a:endParaRPr>
          </a:p>
          <a:p>
            <a:pPr marL="342900" marR="0" lvl="0" indent="-342900" algn="l" rtl="0">
              <a:lnSpc>
                <a:spcPct val="100000"/>
              </a:lnSpc>
              <a:spcBef>
                <a:spcPts val="400"/>
              </a:spcBef>
              <a:spcAft>
                <a:spcPts val="0"/>
              </a:spcAft>
              <a:buClr>
                <a:srgbClr val="000000"/>
              </a:buClr>
              <a:buSzPts val="2000"/>
              <a:buFont typeface="Arial" panose="02080604020202020204" pitchFamily="34" charset="0"/>
              <a:buChar char="•"/>
            </a:pPr>
            <a:r>
              <a:rPr lang="en-IN" sz="2400" b="1" strike="noStrike">
                <a:solidFill>
                  <a:schemeClr val="tx1"/>
                </a:solidFill>
                <a:latin typeface="Arial"/>
                <a:ea typeface="Arial"/>
                <a:cs typeface="Arial"/>
                <a:sym typeface="Arial"/>
              </a:rPr>
              <a:t>After odoo training i completed my functional and technical training.</a:t>
            </a:r>
            <a:endParaRPr lang="en-IN" sz="2400" b="1" strike="noStrike">
              <a:solidFill>
                <a:schemeClr val="tx1"/>
              </a:solidFill>
              <a:latin typeface="Arial"/>
              <a:ea typeface="Arial"/>
              <a:cs typeface="Arial"/>
              <a:sym typeface="Arial"/>
            </a:endParaRPr>
          </a:p>
        </p:txBody>
      </p:sp>
      <p:pic>
        <p:nvPicPr>
          <p:cNvPr id="2" name="Picture 1"/>
          <p:cNvPicPr>
            <a:picLocks noChangeAspect="1"/>
          </p:cNvPicPr>
          <p:nvPr/>
        </p:nvPicPr>
        <p:blipFill>
          <a:blip r:embed="rId2"/>
          <a:stretch>
            <a:fillRect/>
          </a:stretch>
        </p:blipFill>
        <p:spPr>
          <a:xfrm>
            <a:off x="2567940" y="4672330"/>
            <a:ext cx="6956425" cy="2185670"/>
          </a:xfrm>
          <a:prstGeom prst="rect">
            <a:avLst/>
          </a:prstGeom>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74" name="Shape 74"/>
        <p:cNvGrpSpPr/>
        <p:nvPr/>
      </p:nvGrpSpPr>
      <p:grpSpPr>
        <a:xfrm>
          <a:off x="0" y="0"/>
          <a:ext cx="0" cy="0"/>
          <a:chOff x="0" y="0"/>
          <a:chExt cx="0" cy="0"/>
        </a:xfrm>
      </p:grpSpPr>
      <p:sp>
        <p:nvSpPr>
          <p:cNvPr id="75" name="Google Shape;75;p17"/>
          <p:cNvSpPr txBox="1"/>
          <p:nvPr/>
        </p:nvSpPr>
        <p:spPr>
          <a:xfrm>
            <a:off x="623290" y="548830"/>
            <a:ext cx="10972500" cy="582000"/>
          </a:xfrm>
          <a:prstGeom prst="rect">
            <a:avLst/>
          </a:prstGeom>
          <a:noFill/>
          <a:ln>
            <a:noFill/>
          </a:ln>
        </p:spPr>
        <p:txBody>
          <a:bodyPr spcFirstLastPara="1" wrap="square" lIns="90000" tIns="45000" rIns="90000" bIns="45000" anchor="ctr" anchorCtr="0">
            <a:noAutofit/>
          </a:bodyPr>
          <a:lstStyle/>
          <a:p>
            <a:pPr marL="457200" marR="0" lvl="1" indent="0" algn="l" rtl="0">
              <a:lnSpc>
                <a:spcPct val="100000"/>
              </a:lnSpc>
              <a:spcBef>
                <a:spcPts val="400"/>
              </a:spcBef>
              <a:spcAft>
                <a:spcPts val="0"/>
              </a:spcAft>
              <a:buClr>
                <a:srgbClr val="000000"/>
              </a:buClr>
              <a:buSzPts val="2000"/>
              <a:buFont typeface="Arial" panose="02080604020202020204" pitchFamily="34" charset="0"/>
              <a:buNone/>
            </a:pPr>
            <a:r>
              <a:rPr lang="en-IN" sz="3600" b="0" strike="noStrike">
                <a:solidFill>
                  <a:srgbClr val="000000"/>
                </a:solidFill>
                <a:latin typeface="Arial"/>
                <a:ea typeface="Arial"/>
                <a:cs typeface="Arial"/>
                <a:sym typeface="Arial"/>
              </a:rPr>
              <a:t>		 </a:t>
            </a:r>
            <a:r>
              <a:rPr lang="en-IN" sz="4000" b="1" strike="noStrike">
                <a:solidFill>
                  <a:srgbClr val="000000"/>
                </a:solidFill>
                <a:latin typeface="Arial"/>
                <a:ea typeface="Arial"/>
                <a:cs typeface="Arial"/>
                <a:sym typeface="Arial"/>
              </a:rPr>
              <a:t>Current working Experince..</a:t>
            </a:r>
            <a:r>
              <a:rPr lang="en-IN" sz="3600" b="0" strike="noStrike">
                <a:solidFill>
                  <a:srgbClr val="000000"/>
                </a:solidFill>
                <a:latin typeface="Arial"/>
                <a:ea typeface="Arial"/>
                <a:cs typeface="Arial"/>
                <a:sym typeface="Arial"/>
              </a:rPr>
              <a:t>		</a:t>
            </a:r>
            <a:r>
              <a:rPr lang="en-IN" sz="3600" b="1" strike="noStrike">
                <a:solidFill>
                  <a:srgbClr val="000000"/>
                </a:solidFill>
                <a:latin typeface="Arial"/>
                <a:ea typeface="Arial"/>
                <a:cs typeface="Arial"/>
                <a:sym typeface="Arial"/>
              </a:rPr>
              <a:t>  </a:t>
            </a:r>
            <a:endParaRPr lang="en-IN" sz="3600" b="1" strike="noStrike">
              <a:solidFill>
                <a:schemeClr val="tx1"/>
              </a:solidFill>
              <a:latin typeface="Arial"/>
              <a:ea typeface="Arial"/>
              <a:cs typeface="Arial"/>
              <a:sym typeface="Arial"/>
            </a:endParaRPr>
          </a:p>
        </p:txBody>
      </p:sp>
      <p:sp>
        <p:nvSpPr>
          <p:cNvPr id="76" name="Google Shape;76;p17"/>
          <p:cNvSpPr txBox="1"/>
          <p:nvPr/>
        </p:nvSpPr>
        <p:spPr>
          <a:xfrm>
            <a:off x="767715" y="1130935"/>
            <a:ext cx="10717530" cy="4872355"/>
          </a:xfrm>
          <a:prstGeom prst="rect">
            <a:avLst/>
          </a:prstGeom>
          <a:noFill/>
          <a:ln>
            <a:noFill/>
          </a:ln>
        </p:spPr>
        <p:txBody>
          <a:bodyPr spcFirstLastPara="1" wrap="square" lIns="90000" tIns="45000" rIns="90000" bIns="45000" anchor="t" anchorCtr="0">
            <a:noAutofit/>
          </a:bodyPr>
          <a:lstStyle/>
          <a:p>
            <a:pPr marL="342900" marR="0" lvl="0" indent="-342900" algn="l" rtl="0">
              <a:lnSpc>
                <a:spcPct val="100000"/>
              </a:lnSpc>
              <a:spcBef>
                <a:spcPts val="400"/>
              </a:spcBef>
              <a:spcAft>
                <a:spcPts val="0"/>
              </a:spcAft>
              <a:buClr>
                <a:srgbClr val="000000"/>
              </a:buClr>
              <a:buSzPts val="2000"/>
              <a:buFont typeface="Arial" panose="02080604020202020204" pitchFamily="34" charset="0"/>
              <a:buChar char="•"/>
            </a:pPr>
            <a:endParaRPr lang="en-IN" sz="2400" b="1" strike="noStrike">
              <a:solidFill>
                <a:schemeClr val="tx1"/>
              </a:solidFill>
              <a:latin typeface="Arial"/>
              <a:ea typeface="Arial"/>
              <a:cs typeface="Arial"/>
              <a:sym typeface="Arial"/>
            </a:endParaRPr>
          </a:p>
          <a:p>
            <a:pPr marL="342900" marR="0" lvl="0" indent="-342900" algn="l" rtl="0">
              <a:lnSpc>
                <a:spcPct val="100000"/>
              </a:lnSpc>
              <a:spcBef>
                <a:spcPts val="400"/>
              </a:spcBef>
              <a:spcAft>
                <a:spcPts val="0"/>
              </a:spcAft>
              <a:buClr>
                <a:srgbClr val="000000"/>
              </a:buClr>
              <a:buSzPts val="2000"/>
              <a:buFont typeface="Arial" panose="02080604020202020204" pitchFamily="34" charset="0"/>
              <a:buChar char="•"/>
            </a:pPr>
            <a:r>
              <a:rPr lang="en-IN" sz="2400" b="1" strike="noStrike">
                <a:solidFill>
                  <a:schemeClr val="bg1"/>
                </a:solidFill>
                <a:latin typeface="Arial"/>
                <a:ea typeface="Arial"/>
                <a:cs typeface="Arial"/>
                <a:sym typeface="Arial"/>
              </a:rPr>
              <a:t>After completing the training, I am currently working in the sentry team of the R&amp;D department.</a:t>
            </a:r>
            <a:endParaRPr lang="en-IN" sz="2400" b="1" strike="noStrike">
              <a:solidFill>
                <a:schemeClr val="bg1"/>
              </a:solidFill>
              <a:latin typeface="Arial"/>
              <a:ea typeface="Arial"/>
              <a:cs typeface="Arial"/>
              <a:sym typeface="Arial"/>
            </a:endParaRPr>
          </a:p>
          <a:p>
            <a:pPr marL="0" marR="0" lvl="0" indent="0" algn="l" rtl="0">
              <a:lnSpc>
                <a:spcPct val="100000"/>
              </a:lnSpc>
              <a:spcBef>
                <a:spcPts val="400"/>
              </a:spcBef>
              <a:spcAft>
                <a:spcPts val="0"/>
              </a:spcAft>
              <a:buClr>
                <a:srgbClr val="000000"/>
              </a:buClr>
              <a:buSzPts val="2000"/>
              <a:buFont typeface="Arial" panose="02080604020202020204" pitchFamily="34" charset="0"/>
              <a:buNone/>
            </a:pPr>
            <a:endParaRPr lang="en-IN" sz="2400" b="1" strike="noStrike">
              <a:solidFill>
                <a:schemeClr val="bg1"/>
              </a:solidFill>
              <a:latin typeface="Arial"/>
              <a:ea typeface="Arial"/>
              <a:cs typeface="Arial"/>
              <a:sym typeface="Arial"/>
            </a:endParaRPr>
          </a:p>
          <a:p>
            <a:pPr marL="342900" marR="0" lvl="0" indent="-342900" algn="l" rtl="0">
              <a:lnSpc>
                <a:spcPct val="100000"/>
              </a:lnSpc>
              <a:spcBef>
                <a:spcPts val="400"/>
              </a:spcBef>
              <a:spcAft>
                <a:spcPts val="0"/>
              </a:spcAft>
              <a:buClr>
                <a:srgbClr val="000000"/>
              </a:buClr>
              <a:buSzPts val="2000"/>
              <a:buFont typeface="Arial" panose="02080604020202020204" pitchFamily="34" charset="0"/>
              <a:buChar char="•"/>
            </a:pPr>
            <a:r>
              <a:rPr lang="en-IN" sz="2400" b="1" strike="noStrike">
                <a:solidFill>
                  <a:schemeClr val="tx1"/>
                </a:solidFill>
                <a:latin typeface="Arial"/>
                <a:ea typeface="Arial"/>
                <a:cs typeface="Arial"/>
                <a:sym typeface="Arial"/>
              </a:rPr>
              <a:t>Currently we have 20 people working in our team.</a:t>
            </a:r>
            <a:endParaRPr lang="en-IN" sz="2400" b="1" strike="noStrike">
              <a:solidFill>
                <a:schemeClr val="tx1"/>
              </a:solidFill>
              <a:latin typeface="Arial"/>
              <a:ea typeface="Arial"/>
              <a:cs typeface="Arial"/>
              <a:sym typeface="Arial"/>
            </a:endParaRPr>
          </a:p>
          <a:p>
            <a:pPr marL="342900" marR="0" lvl="0" indent="-342900" algn="l" rtl="0">
              <a:lnSpc>
                <a:spcPct val="100000"/>
              </a:lnSpc>
              <a:spcBef>
                <a:spcPts val="400"/>
              </a:spcBef>
              <a:spcAft>
                <a:spcPts val="0"/>
              </a:spcAft>
              <a:buClr>
                <a:srgbClr val="000000"/>
              </a:buClr>
              <a:buSzPts val="2000"/>
              <a:buFont typeface="Arial" panose="02080604020202020204" pitchFamily="34" charset="0"/>
              <a:buChar char="•"/>
            </a:pPr>
            <a:endParaRPr lang="en-IN" sz="2400" b="1" strike="noStrike">
              <a:solidFill>
                <a:schemeClr val="tx1"/>
              </a:solidFill>
              <a:latin typeface="Arial"/>
              <a:ea typeface="Arial"/>
              <a:cs typeface="Arial"/>
              <a:sym typeface="Arial"/>
            </a:endParaRPr>
          </a:p>
          <a:p>
            <a:pPr marL="342900" marR="0" lvl="0" indent="-342900" algn="l" rtl="0">
              <a:lnSpc>
                <a:spcPct val="100000"/>
              </a:lnSpc>
              <a:spcBef>
                <a:spcPts val="400"/>
              </a:spcBef>
              <a:spcAft>
                <a:spcPts val="0"/>
              </a:spcAft>
              <a:buClr>
                <a:srgbClr val="000000"/>
              </a:buClr>
              <a:buSzPts val="2000"/>
              <a:buFont typeface="Arial" panose="02080604020202020204" pitchFamily="34" charset="0"/>
              <a:buChar char="•"/>
            </a:pPr>
            <a:r>
              <a:rPr lang="en-IN" sz="2800" b="1" strike="noStrike">
                <a:solidFill>
                  <a:schemeClr val="bg1"/>
                </a:solidFill>
                <a:latin typeface="Arial"/>
                <a:ea typeface="Arial"/>
                <a:cs typeface="Arial"/>
                <a:sym typeface="Arial"/>
              </a:rPr>
              <a:t>SENTRY :</a:t>
            </a:r>
            <a:endParaRPr lang="en-IN" sz="2800" b="1" strike="noStrike">
              <a:solidFill>
                <a:schemeClr val="bg1"/>
              </a:solidFill>
              <a:latin typeface="Arial"/>
              <a:ea typeface="Arial"/>
              <a:cs typeface="Arial"/>
              <a:sym typeface="Arial"/>
            </a:endParaRPr>
          </a:p>
          <a:p>
            <a:pPr marL="800100" marR="0" lvl="1" indent="-342900" algn="l" rtl="0">
              <a:lnSpc>
                <a:spcPct val="100000"/>
              </a:lnSpc>
              <a:spcBef>
                <a:spcPts val="400"/>
              </a:spcBef>
              <a:spcAft>
                <a:spcPts val="0"/>
              </a:spcAft>
              <a:buClr>
                <a:srgbClr val="000000"/>
              </a:buClr>
              <a:buSzPts val="2000"/>
              <a:buFont typeface="Arial" panose="02080604020202020204" pitchFamily="34" charset="0"/>
              <a:buChar char="•"/>
            </a:pPr>
            <a:r>
              <a:rPr lang="en-IN" sz="2400" b="1" strike="noStrike">
                <a:solidFill>
                  <a:schemeClr val="tx1"/>
                </a:solidFill>
                <a:latin typeface="Arial"/>
                <a:ea typeface="Arial"/>
                <a:cs typeface="Arial"/>
                <a:sym typeface="Arial"/>
              </a:rPr>
              <a:t>Sentry is a team in R&amp;D department in odoo which uses the sentry platform.</a:t>
            </a:r>
            <a:endParaRPr lang="en-IN" sz="2400" b="1" strike="noStrike">
              <a:solidFill>
                <a:schemeClr val="tx1"/>
              </a:solidFill>
              <a:latin typeface="Arial"/>
              <a:ea typeface="Arial"/>
              <a:cs typeface="Arial"/>
              <a:sym typeface="Arial"/>
            </a:endParaRPr>
          </a:p>
          <a:p>
            <a:pPr marL="800100" marR="0" lvl="1" indent="-342900" algn="l" rtl="0">
              <a:lnSpc>
                <a:spcPct val="100000"/>
              </a:lnSpc>
              <a:spcBef>
                <a:spcPts val="400"/>
              </a:spcBef>
              <a:spcAft>
                <a:spcPts val="0"/>
              </a:spcAft>
              <a:buClr>
                <a:srgbClr val="000000"/>
              </a:buClr>
              <a:buSzPts val="2000"/>
              <a:buFont typeface="Arial" panose="02080604020202020204" pitchFamily="34" charset="0"/>
              <a:buChar char="•"/>
            </a:pPr>
            <a:r>
              <a:rPr lang="en-IN" sz="2400" b="1" strike="noStrike">
                <a:solidFill>
                  <a:schemeClr val="tx1"/>
                </a:solidFill>
                <a:latin typeface="Arial"/>
                <a:ea typeface="Arial"/>
                <a:cs typeface="Arial"/>
                <a:sym typeface="Arial"/>
              </a:rPr>
              <a:t>Sentry is crash reporting platform that provides you with “real-time insight into production deployments with info to reproduce and fix crashes”.</a:t>
            </a:r>
            <a:endParaRPr lang="en-IN" sz="2400" b="1" strike="noStrike">
              <a:solidFill>
                <a:schemeClr val="tx1"/>
              </a:solidFill>
              <a:latin typeface="Arial"/>
              <a:ea typeface="Arial"/>
              <a:cs typeface="Arial"/>
              <a:sym typeface="Arial"/>
            </a:endParaRPr>
          </a:p>
          <a:p>
            <a:pPr marL="0" marR="0" lvl="0" indent="0" algn="l" rtl="0">
              <a:lnSpc>
                <a:spcPct val="100000"/>
              </a:lnSpc>
              <a:spcBef>
                <a:spcPts val="400"/>
              </a:spcBef>
              <a:spcAft>
                <a:spcPts val="0"/>
              </a:spcAft>
              <a:buClr>
                <a:srgbClr val="000000"/>
              </a:buClr>
              <a:buSzPts val="2000"/>
              <a:buFont typeface="Arial" panose="02080604020202020204" pitchFamily="34" charset="0"/>
              <a:buNone/>
            </a:pPr>
            <a:endParaRPr lang="en-IN" sz="2400" b="1" strike="noStrike">
              <a:solidFill>
                <a:schemeClr val="tx1"/>
              </a:solidFill>
              <a:latin typeface="Arial"/>
              <a:ea typeface="Arial"/>
              <a:cs typeface="Arial"/>
              <a:sym typeface="Arial"/>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74" name="Shape 74"/>
        <p:cNvGrpSpPr/>
        <p:nvPr/>
      </p:nvGrpSpPr>
      <p:grpSpPr>
        <a:xfrm>
          <a:off x="0" y="0"/>
          <a:ext cx="0" cy="0"/>
          <a:chOff x="0" y="0"/>
          <a:chExt cx="0" cy="0"/>
        </a:xfrm>
      </p:grpSpPr>
      <p:sp>
        <p:nvSpPr>
          <p:cNvPr id="75" name="Google Shape;75;p17"/>
          <p:cNvSpPr txBox="1"/>
          <p:nvPr/>
        </p:nvSpPr>
        <p:spPr>
          <a:xfrm>
            <a:off x="609320" y="332930"/>
            <a:ext cx="10972500" cy="582000"/>
          </a:xfrm>
          <a:prstGeom prst="rect">
            <a:avLst/>
          </a:prstGeom>
          <a:noFill/>
          <a:ln>
            <a:noFill/>
          </a:ln>
        </p:spPr>
        <p:txBody>
          <a:bodyPr spcFirstLastPara="1" wrap="square" lIns="90000" tIns="45000" rIns="90000" bIns="45000" anchor="ctr" anchorCtr="0">
            <a:noAutofit/>
          </a:bodyPr>
          <a:lstStyle/>
          <a:p>
            <a:pPr marL="457200" marR="0" lvl="1" indent="0" algn="l" rtl="0">
              <a:lnSpc>
                <a:spcPct val="100000"/>
              </a:lnSpc>
              <a:spcBef>
                <a:spcPts val="400"/>
              </a:spcBef>
              <a:spcAft>
                <a:spcPts val="0"/>
              </a:spcAft>
              <a:buClr>
                <a:srgbClr val="000000"/>
              </a:buClr>
              <a:buSzPts val="2000"/>
              <a:buFont typeface="Arial" panose="02080604020202020204" pitchFamily="34" charset="0"/>
              <a:buNone/>
            </a:pPr>
            <a:r>
              <a:rPr lang="en-IN" sz="3600" b="0" strike="noStrike">
                <a:solidFill>
                  <a:srgbClr val="000000"/>
                </a:solidFill>
                <a:latin typeface="Arial"/>
                <a:ea typeface="Arial"/>
                <a:cs typeface="Arial"/>
                <a:sym typeface="Arial"/>
              </a:rPr>
              <a:t>			</a:t>
            </a:r>
            <a:r>
              <a:rPr lang="en-IN" sz="3600" b="1" strike="noStrike">
                <a:solidFill>
                  <a:srgbClr val="000000"/>
                </a:solidFill>
                <a:latin typeface="Arial"/>
                <a:ea typeface="Arial"/>
                <a:cs typeface="Arial"/>
                <a:sym typeface="Arial"/>
              </a:rPr>
              <a:t>Current working Experince	..</a:t>
            </a:r>
            <a:r>
              <a:rPr lang="en-IN" sz="3600" b="0" strike="noStrike">
                <a:solidFill>
                  <a:srgbClr val="000000"/>
                </a:solidFill>
                <a:latin typeface="Arial"/>
                <a:ea typeface="Arial"/>
                <a:cs typeface="Arial"/>
                <a:sym typeface="Arial"/>
              </a:rPr>
              <a:t>		</a:t>
            </a:r>
            <a:r>
              <a:rPr lang="en-IN" sz="3600" b="1" strike="noStrike">
                <a:solidFill>
                  <a:srgbClr val="000000"/>
                </a:solidFill>
                <a:latin typeface="Arial"/>
                <a:ea typeface="Arial"/>
                <a:cs typeface="Arial"/>
                <a:sym typeface="Arial"/>
              </a:rPr>
              <a:t>  </a:t>
            </a:r>
            <a:endParaRPr lang="en-IN" sz="3600" b="1" strike="noStrike">
              <a:solidFill>
                <a:schemeClr val="tx1"/>
              </a:solidFill>
              <a:latin typeface="Arial"/>
              <a:ea typeface="Arial"/>
              <a:cs typeface="Arial"/>
              <a:sym typeface="Arial"/>
            </a:endParaRPr>
          </a:p>
        </p:txBody>
      </p:sp>
      <p:sp>
        <p:nvSpPr>
          <p:cNvPr id="76" name="Google Shape;76;p17"/>
          <p:cNvSpPr txBox="1"/>
          <p:nvPr/>
        </p:nvSpPr>
        <p:spPr>
          <a:xfrm>
            <a:off x="767715" y="1130935"/>
            <a:ext cx="10717530" cy="4872355"/>
          </a:xfrm>
          <a:prstGeom prst="rect">
            <a:avLst/>
          </a:prstGeom>
          <a:noFill/>
          <a:ln>
            <a:noFill/>
          </a:ln>
        </p:spPr>
        <p:txBody>
          <a:bodyPr spcFirstLastPara="1" wrap="square" lIns="90000" tIns="45000" rIns="90000" bIns="45000" anchor="t" anchorCtr="0">
            <a:noAutofit/>
          </a:bodyPr>
          <a:lstStyle/>
          <a:p>
            <a:pPr marL="342900" marR="0" lvl="0" indent="-342900" algn="l" rtl="0">
              <a:lnSpc>
                <a:spcPct val="100000"/>
              </a:lnSpc>
              <a:spcBef>
                <a:spcPts val="400"/>
              </a:spcBef>
              <a:spcAft>
                <a:spcPts val="0"/>
              </a:spcAft>
              <a:buClr>
                <a:srgbClr val="000000"/>
              </a:buClr>
              <a:buSzPts val="2000"/>
              <a:buFont typeface="Arial" panose="02080604020202020204" pitchFamily="34" charset="0"/>
              <a:buChar char="•"/>
            </a:pPr>
            <a:r>
              <a:rPr lang="en-IN" sz="2400" b="1" strike="noStrike">
                <a:solidFill>
                  <a:schemeClr val="bg1"/>
                </a:solidFill>
                <a:latin typeface="Arial"/>
                <a:ea typeface="Arial"/>
                <a:cs typeface="Arial"/>
                <a:sym typeface="Arial"/>
              </a:rPr>
              <a:t>It is third party software used by odoo.</a:t>
            </a:r>
            <a:endParaRPr lang="en-IN" sz="2400" b="1" strike="noStrike">
              <a:solidFill>
                <a:schemeClr val="bg1"/>
              </a:solidFill>
              <a:latin typeface="Arial"/>
              <a:ea typeface="Arial"/>
              <a:cs typeface="Arial"/>
              <a:sym typeface="Arial"/>
            </a:endParaRPr>
          </a:p>
          <a:p>
            <a:pPr marL="342900" marR="0" lvl="0" indent="-342900" algn="l" rtl="0">
              <a:lnSpc>
                <a:spcPct val="100000"/>
              </a:lnSpc>
              <a:spcBef>
                <a:spcPts val="400"/>
              </a:spcBef>
              <a:spcAft>
                <a:spcPts val="0"/>
              </a:spcAft>
              <a:buClr>
                <a:srgbClr val="000000"/>
              </a:buClr>
              <a:buSzPts val="2000"/>
              <a:buFont typeface="Arial" panose="02080604020202020204" pitchFamily="34" charset="0"/>
              <a:buChar char="•"/>
            </a:pPr>
            <a:endParaRPr lang="en-IN" sz="2400" b="1" strike="noStrike">
              <a:solidFill>
                <a:schemeClr val="tx1"/>
              </a:solidFill>
              <a:latin typeface="Arial"/>
              <a:ea typeface="Arial"/>
              <a:cs typeface="Arial"/>
              <a:sym typeface="Arial"/>
            </a:endParaRPr>
          </a:p>
          <a:p>
            <a:pPr marL="342900" marR="0" lvl="0" indent="-342900" algn="l" rtl="0">
              <a:lnSpc>
                <a:spcPct val="100000"/>
              </a:lnSpc>
              <a:spcBef>
                <a:spcPts val="400"/>
              </a:spcBef>
              <a:spcAft>
                <a:spcPts val="0"/>
              </a:spcAft>
              <a:buClr>
                <a:srgbClr val="000000"/>
              </a:buClr>
              <a:buSzPts val="2000"/>
              <a:buFont typeface="Arial" panose="02080604020202020204" pitchFamily="34" charset="0"/>
              <a:buChar char="•"/>
            </a:pPr>
            <a:r>
              <a:rPr lang="en-IN" sz="2400" b="1" strike="noStrike">
                <a:solidFill>
                  <a:schemeClr val="tx1"/>
                </a:solidFill>
                <a:latin typeface="Arial"/>
                <a:ea typeface="Arial"/>
                <a:cs typeface="Arial"/>
                <a:sym typeface="Arial"/>
              </a:rPr>
              <a:t>Sentry has support for Javascript, React, Node, Python, PHP, Ruby, Java and other programming languages.</a:t>
            </a:r>
            <a:endParaRPr lang="en-IN" sz="2400" b="1" strike="noStrike">
              <a:solidFill>
                <a:schemeClr val="tx1"/>
              </a:solidFill>
              <a:latin typeface="Arial"/>
              <a:ea typeface="Arial"/>
              <a:cs typeface="Arial"/>
              <a:sym typeface="Arial"/>
            </a:endParaRPr>
          </a:p>
          <a:p>
            <a:pPr marL="342900" marR="0" lvl="0" indent="-342900" algn="l" rtl="0">
              <a:lnSpc>
                <a:spcPct val="100000"/>
              </a:lnSpc>
              <a:spcBef>
                <a:spcPts val="400"/>
              </a:spcBef>
              <a:spcAft>
                <a:spcPts val="0"/>
              </a:spcAft>
              <a:buClr>
                <a:srgbClr val="000000"/>
              </a:buClr>
              <a:buSzPts val="2000"/>
              <a:buFont typeface="Arial" panose="02080604020202020204" pitchFamily="34" charset="0"/>
              <a:buChar char="•"/>
            </a:pPr>
            <a:endParaRPr lang="en-IN" sz="2400" b="1" strike="noStrike">
              <a:solidFill>
                <a:schemeClr val="tx1"/>
              </a:solidFill>
              <a:latin typeface="Arial"/>
              <a:ea typeface="Arial"/>
              <a:cs typeface="Arial"/>
              <a:sym typeface="Arial"/>
            </a:endParaRPr>
          </a:p>
          <a:p>
            <a:pPr marL="342900" marR="0" lvl="0" indent="-342900" algn="l" rtl="0">
              <a:lnSpc>
                <a:spcPct val="100000"/>
              </a:lnSpc>
              <a:spcBef>
                <a:spcPts val="400"/>
              </a:spcBef>
              <a:spcAft>
                <a:spcPts val="0"/>
              </a:spcAft>
              <a:buClr>
                <a:srgbClr val="000000"/>
              </a:buClr>
              <a:buSzPts val="2000"/>
              <a:buFont typeface="Arial" panose="02080604020202020204" pitchFamily="34" charset="0"/>
              <a:buChar char="•"/>
            </a:pPr>
            <a:r>
              <a:rPr lang="en-IN" sz="2400" b="1" strike="noStrike">
                <a:solidFill>
                  <a:schemeClr val="bg1"/>
                </a:solidFill>
                <a:latin typeface="Arial"/>
                <a:ea typeface="Arial"/>
                <a:cs typeface="Arial"/>
                <a:sym typeface="Arial"/>
              </a:rPr>
              <a:t>In odoo, sentry report the errors (trace back) that occurred in the user’s database.</a:t>
            </a:r>
            <a:endParaRPr lang="en-IN" sz="2400" b="1" strike="noStrike">
              <a:solidFill>
                <a:schemeClr val="bg1"/>
              </a:solidFill>
              <a:latin typeface="Arial"/>
              <a:ea typeface="Arial"/>
              <a:cs typeface="Arial"/>
              <a:sym typeface="Arial"/>
            </a:endParaRPr>
          </a:p>
          <a:p>
            <a:pPr marL="342900" marR="0" lvl="0" indent="-342900" algn="l" rtl="0">
              <a:lnSpc>
                <a:spcPct val="100000"/>
              </a:lnSpc>
              <a:spcBef>
                <a:spcPts val="400"/>
              </a:spcBef>
              <a:spcAft>
                <a:spcPts val="0"/>
              </a:spcAft>
              <a:buClr>
                <a:srgbClr val="000000"/>
              </a:buClr>
              <a:buSzPts val="2000"/>
              <a:buFont typeface="Arial" panose="02080604020202020204" pitchFamily="34" charset="0"/>
              <a:buChar char="•"/>
            </a:pPr>
            <a:endParaRPr lang="en-IN" sz="2400" b="1" strike="noStrike">
              <a:solidFill>
                <a:schemeClr val="tx1"/>
              </a:solidFill>
              <a:latin typeface="Arial"/>
              <a:ea typeface="Arial"/>
              <a:cs typeface="Arial"/>
              <a:sym typeface="Arial"/>
            </a:endParaRPr>
          </a:p>
          <a:p>
            <a:pPr marL="342900" marR="0" lvl="0" indent="-342900" algn="l" rtl="0">
              <a:lnSpc>
                <a:spcPct val="100000"/>
              </a:lnSpc>
              <a:spcBef>
                <a:spcPts val="400"/>
              </a:spcBef>
              <a:spcAft>
                <a:spcPts val="0"/>
              </a:spcAft>
              <a:buClr>
                <a:srgbClr val="000000"/>
              </a:buClr>
              <a:buSzPts val="2000"/>
              <a:buFont typeface="Arial" panose="02080604020202020204" pitchFamily="34" charset="0"/>
              <a:buChar char="•"/>
            </a:pPr>
            <a:r>
              <a:rPr lang="en-IN" sz="2400" b="1" strike="noStrike">
                <a:solidFill>
                  <a:schemeClr val="tx1"/>
                </a:solidFill>
                <a:latin typeface="Arial"/>
                <a:ea typeface="Arial"/>
                <a:cs typeface="Arial"/>
                <a:sym typeface="Arial"/>
              </a:rPr>
              <a:t>And our team try to generate the same error by information provided by sentry and fix them.</a:t>
            </a:r>
            <a:endParaRPr lang="en-IN" sz="2400" b="1" strike="noStrike">
              <a:solidFill>
                <a:schemeClr val="tx1"/>
              </a:solidFill>
              <a:latin typeface="Arial"/>
              <a:ea typeface="Arial"/>
              <a:cs typeface="Arial"/>
              <a:sym typeface="Arial"/>
            </a:endParaRPr>
          </a:p>
          <a:p>
            <a:pPr marL="342900" marR="0" lvl="0" indent="-342900" algn="l" rtl="0">
              <a:lnSpc>
                <a:spcPct val="100000"/>
              </a:lnSpc>
              <a:spcBef>
                <a:spcPts val="400"/>
              </a:spcBef>
              <a:spcAft>
                <a:spcPts val="0"/>
              </a:spcAft>
              <a:buClr>
                <a:srgbClr val="000000"/>
              </a:buClr>
              <a:buSzPts val="2000"/>
              <a:buFont typeface="Arial" panose="02080604020202020204" pitchFamily="34" charset="0"/>
              <a:buChar char="•"/>
            </a:pPr>
            <a:endParaRPr lang="en-IN" sz="2400" b="1" strike="noStrike">
              <a:solidFill>
                <a:schemeClr val="tx1"/>
              </a:solidFill>
              <a:latin typeface="Arial"/>
              <a:ea typeface="Arial"/>
              <a:cs typeface="Arial"/>
              <a:sym typeface="Arial"/>
            </a:endParaRPr>
          </a:p>
          <a:p>
            <a:pPr marL="342900" marR="0" lvl="0" indent="-342900" algn="l" rtl="0">
              <a:lnSpc>
                <a:spcPct val="100000"/>
              </a:lnSpc>
              <a:spcBef>
                <a:spcPts val="400"/>
              </a:spcBef>
              <a:spcAft>
                <a:spcPts val="0"/>
              </a:spcAft>
              <a:buClr>
                <a:srgbClr val="000000"/>
              </a:buClr>
              <a:buSzPts val="2000"/>
              <a:buFont typeface="Arial" panose="02080604020202020204" pitchFamily="34" charset="0"/>
              <a:buChar char="•"/>
            </a:pPr>
            <a:r>
              <a:rPr lang="en-IN" sz="2400" b="1" strike="noStrike">
                <a:solidFill>
                  <a:schemeClr val="bg1"/>
                </a:solidFill>
                <a:latin typeface="Arial"/>
                <a:ea typeface="Arial"/>
                <a:cs typeface="Arial"/>
                <a:sym typeface="Arial"/>
              </a:rPr>
              <a:t>Basically, team sentry fixes all the bugs that has come in the user’s database.</a:t>
            </a:r>
            <a:endParaRPr lang="en-IN" sz="2400" b="1" strike="noStrike">
              <a:solidFill>
                <a:schemeClr val="bg1"/>
              </a:solidFill>
              <a:latin typeface="Arial"/>
              <a:ea typeface="Arial"/>
              <a:cs typeface="Arial"/>
              <a:sym typeface="Arial"/>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56" name="Shape 56"/>
        <p:cNvGrpSpPr/>
        <p:nvPr/>
      </p:nvGrpSpPr>
      <p:grpSpPr>
        <a:xfrm>
          <a:off x="0" y="0"/>
          <a:ext cx="0" cy="0"/>
          <a:chOff x="0" y="0"/>
          <a:chExt cx="0" cy="0"/>
        </a:xfrm>
      </p:grpSpPr>
      <p:sp>
        <p:nvSpPr>
          <p:cNvPr id="57" name="Google Shape;57;p14"/>
          <p:cNvSpPr txBox="1"/>
          <p:nvPr/>
        </p:nvSpPr>
        <p:spPr>
          <a:xfrm>
            <a:off x="1523880" y="735480"/>
            <a:ext cx="9143640" cy="2186640"/>
          </a:xfrm>
          <a:prstGeom prst="rect">
            <a:avLst/>
          </a:prstGeom>
          <a:noFill/>
          <a:ln>
            <a:noFill/>
          </a:ln>
        </p:spPr>
        <p:txBody>
          <a:bodyPr spcFirstLastPara="1" wrap="square" lIns="90000" tIns="45000" rIns="90000" bIns="45000" anchor="ctr" anchorCtr="0">
            <a:noAutofit/>
          </a:bodyPr>
          <a:lstStyle/>
          <a:p>
            <a:pPr marL="0" marR="0" lvl="0" indent="0" algn="r" rtl="0">
              <a:lnSpc>
                <a:spcPct val="100000"/>
              </a:lnSpc>
              <a:spcBef>
                <a:spcPts val="0"/>
              </a:spcBef>
              <a:spcAft>
                <a:spcPts val="0"/>
              </a:spcAft>
              <a:buNone/>
            </a:pPr>
            <a:r>
              <a:rPr lang="en-IN" sz="9600" b="1" u="sng" strike="noStrike">
                <a:solidFill>
                  <a:srgbClr val="FFCA28"/>
                </a:solidFill>
                <a:latin typeface="Arial"/>
                <a:ea typeface="Arial"/>
                <a:cs typeface="Arial"/>
                <a:sym typeface="Arial"/>
              </a:rPr>
              <a:t>Odoo</a:t>
            </a:r>
            <a:r>
              <a:rPr lang="en-IN" sz="9600" b="0" u="sng" strike="noStrike">
                <a:solidFill>
                  <a:srgbClr val="000000"/>
                </a:solidFill>
                <a:latin typeface="Arial"/>
                <a:ea typeface="Arial"/>
                <a:cs typeface="Arial"/>
                <a:sym typeface="Arial"/>
              </a:rPr>
              <a:t> </a:t>
            </a:r>
            <a:r>
              <a:rPr lang="en-IN" sz="9600" b="1" u="sng" strike="noStrike">
                <a:solidFill>
                  <a:srgbClr val="000000"/>
                </a:solidFill>
                <a:latin typeface="Arial"/>
                <a:ea typeface="Arial"/>
                <a:cs typeface="Arial"/>
                <a:sym typeface="Arial"/>
              </a:rPr>
              <a:t>India</a:t>
            </a:r>
            <a:endParaRPr sz="9600" b="0" u="sng" strike="noStrike">
              <a:solidFill>
                <a:srgbClr val="000000"/>
              </a:solidFill>
              <a:latin typeface="Arial"/>
              <a:ea typeface="Arial"/>
              <a:cs typeface="Arial"/>
              <a:sym typeface="Arial"/>
            </a:endParaRPr>
          </a:p>
        </p:txBody>
      </p:sp>
      <p:sp>
        <p:nvSpPr>
          <p:cNvPr id="58" name="Google Shape;58;p14"/>
          <p:cNvSpPr txBox="1"/>
          <p:nvPr/>
        </p:nvSpPr>
        <p:spPr>
          <a:xfrm>
            <a:off x="874800" y="4341960"/>
            <a:ext cx="10501200" cy="1654920"/>
          </a:xfrm>
          <a:prstGeom prst="rect">
            <a:avLst/>
          </a:prstGeom>
          <a:noFill/>
          <a:ln>
            <a:noFill/>
          </a:ln>
        </p:spPr>
        <p:txBody>
          <a:bodyPr spcFirstLastPara="1" wrap="square" lIns="90000" tIns="45000" rIns="90000" bIns="45000" anchor="t" anchorCtr="0">
            <a:normAutofit/>
          </a:bodyPr>
          <a:lstStyle/>
          <a:p>
            <a:pPr marL="0" marR="0" lvl="0" indent="0" algn="r" rtl="0">
              <a:lnSpc>
                <a:spcPct val="100000"/>
              </a:lnSpc>
              <a:spcBef>
                <a:spcPts val="0"/>
              </a:spcBef>
              <a:spcAft>
                <a:spcPts val="0"/>
              </a:spcAft>
              <a:buNone/>
            </a:pPr>
            <a:r>
              <a:rPr lang="en-IN" sz="3200" b="0" strike="noStrike">
                <a:solidFill>
                  <a:srgbClr val="FFFFFE"/>
                </a:solidFill>
                <a:latin typeface="Arial"/>
                <a:ea typeface="Arial"/>
                <a:cs typeface="Arial"/>
                <a:sym typeface="Arial"/>
              </a:rPr>
              <a:t>			</a:t>
            </a:r>
            <a:r>
              <a:rPr lang="en-IN" sz="2800" b="1" strike="noStrike">
                <a:solidFill>
                  <a:srgbClr val="333333"/>
                </a:solidFill>
                <a:latin typeface="Arial"/>
                <a:ea typeface="Arial"/>
                <a:cs typeface="Arial"/>
                <a:sym typeface="Arial"/>
              </a:rPr>
              <a:t>Address</a:t>
            </a:r>
            <a:r>
              <a:rPr lang="en-IN" sz="2800" b="1" strike="noStrike">
                <a:solidFill>
                  <a:srgbClr val="FFFFFE"/>
                </a:solidFill>
                <a:latin typeface="Arial"/>
                <a:ea typeface="Arial"/>
                <a:cs typeface="Arial"/>
                <a:sym typeface="Arial"/>
              </a:rPr>
              <a:t>: </a:t>
            </a:r>
            <a:endParaRPr sz="2800" b="0" strike="noStrike">
              <a:solidFill>
                <a:srgbClr val="FFFFFE"/>
              </a:solidFill>
              <a:latin typeface="Arial"/>
              <a:ea typeface="Arial"/>
              <a:cs typeface="Arial"/>
              <a:sym typeface="Arial"/>
            </a:endParaRPr>
          </a:p>
          <a:p>
            <a:pPr marL="0" marR="0" lvl="0" indent="0" algn="r" rtl="0">
              <a:lnSpc>
                <a:spcPct val="100000"/>
              </a:lnSpc>
              <a:spcBef>
                <a:spcPts val="400"/>
              </a:spcBef>
              <a:spcAft>
                <a:spcPts val="0"/>
              </a:spcAft>
              <a:buNone/>
            </a:pPr>
            <a:r>
              <a:rPr lang="en-IN" sz="2000" b="1" strike="noStrike">
                <a:solidFill>
                  <a:srgbClr val="FFFFFE"/>
                </a:solidFill>
                <a:latin typeface="Arial"/>
                <a:ea typeface="Arial"/>
                <a:cs typeface="Arial"/>
                <a:sym typeface="Arial"/>
              </a:rPr>
              <a:t>						401 &amp; 402, Floor 4, </a:t>
            </a:r>
            <a:endParaRPr sz="2000" b="0" strike="noStrike">
              <a:solidFill>
                <a:srgbClr val="FFFFFE"/>
              </a:solidFill>
              <a:latin typeface="Arial"/>
              <a:ea typeface="Arial"/>
              <a:cs typeface="Arial"/>
              <a:sym typeface="Arial"/>
            </a:endParaRPr>
          </a:p>
          <a:p>
            <a:pPr marL="0" marR="0" lvl="0" indent="0" algn="r" rtl="0">
              <a:lnSpc>
                <a:spcPct val="100000"/>
              </a:lnSpc>
              <a:spcBef>
                <a:spcPts val="400"/>
              </a:spcBef>
              <a:spcAft>
                <a:spcPts val="0"/>
              </a:spcAft>
              <a:buNone/>
            </a:pPr>
            <a:r>
              <a:rPr lang="en-IN" sz="2000" b="1" strike="noStrike">
                <a:solidFill>
                  <a:srgbClr val="FFFFFE"/>
                </a:solidFill>
                <a:latin typeface="Arial"/>
                <a:ea typeface="Arial"/>
                <a:cs typeface="Arial"/>
                <a:sym typeface="Arial"/>
              </a:rPr>
              <a:t>						       IT Tower 3 InfoCity Gate, </a:t>
            </a:r>
            <a:endParaRPr sz="2000" b="0" strike="noStrike">
              <a:solidFill>
                <a:srgbClr val="FFFFFE"/>
              </a:solidFill>
              <a:latin typeface="Arial"/>
              <a:ea typeface="Arial"/>
              <a:cs typeface="Arial"/>
              <a:sym typeface="Arial"/>
            </a:endParaRPr>
          </a:p>
          <a:p>
            <a:pPr marL="0" marR="0" lvl="0" indent="0" algn="r" rtl="0">
              <a:lnSpc>
                <a:spcPct val="100000"/>
              </a:lnSpc>
              <a:spcBef>
                <a:spcPts val="400"/>
              </a:spcBef>
              <a:spcAft>
                <a:spcPts val="0"/>
              </a:spcAft>
              <a:buNone/>
            </a:pPr>
            <a:r>
              <a:rPr lang="en-IN" sz="2000" b="1" strike="noStrike">
                <a:solidFill>
                  <a:srgbClr val="FFFFFE"/>
                </a:solidFill>
                <a:latin typeface="Arial"/>
                <a:ea typeface="Arial"/>
                <a:cs typeface="Arial"/>
                <a:sym typeface="Arial"/>
              </a:rPr>
              <a:t>							     1, Gandhinagar, Gujarat 382007</a:t>
            </a:r>
            <a:endParaRPr sz="2000" b="0" strike="noStrike">
              <a:solidFill>
                <a:srgbClr val="FFFFFE"/>
              </a:solidFill>
              <a:latin typeface="Arial"/>
              <a:ea typeface="Arial"/>
              <a:cs typeface="Arial"/>
              <a:sym typeface="Arial"/>
            </a:endParaRPr>
          </a:p>
        </p:txBody>
      </p:sp>
      <p:pic>
        <p:nvPicPr>
          <p:cNvPr id="2" name="Picture 1" descr="6"/>
          <p:cNvPicPr>
            <a:picLocks noChangeAspect="1"/>
          </p:cNvPicPr>
          <p:nvPr/>
        </p:nvPicPr>
        <p:blipFill>
          <a:blip r:embed="rId2"/>
          <a:stretch>
            <a:fillRect/>
          </a:stretch>
        </p:blipFill>
        <p:spPr>
          <a:xfrm>
            <a:off x="839470" y="3284855"/>
            <a:ext cx="6650990" cy="2482850"/>
          </a:xfrm>
          <a:prstGeom prst="rect">
            <a:avLst/>
          </a:prstGeom>
        </p:spPr>
      </p:pic>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74" name="Shape 74"/>
        <p:cNvGrpSpPr/>
        <p:nvPr/>
      </p:nvGrpSpPr>
      <p:grpSpPr>
        <a:xfrm>
          <a:off x="0" y="0"/>
          <a:ext cx="0" cy="0"/>
          <a:chOff x="0" y="0"/>
          <a:chExt cx="0" cy="0"/>
        </a:xfrm>
      </p:grpSpPr>
      <p:sp>
        <p:nvSpPr>
          <p:cNvPr id="75" name="Google Shape;75;p17"/>
          <p:cNvSpPr txBox="1"/>
          <p:nvPr/>
        </p:nvSpPr>
        <p:spPr>
          <a:xfrm>
            <a:off x="609320" y="837120"/>
            <a:ext cx="10972500" cy="582000"/>
          </a:xfrm>
          <a:prstGeom prst="rect">
            <a:avLst/>
          </a:prstGeom>
          <a:noFill/>
          <a:ln>
            <a:noFill/>
          </a:ln>
        </p:spPr>
        <p:txBody>
          <a:bodyPr spcFirstLastPara="1" wrap="square" lIns="90000" tIns="45000" rIns="90000" bIns="45000" anchor="ctr" anchorCtr="0">
            <a:noAutofit/>
          </a:bodyPr>
          <a:lstStyle/>
          <a:p>
            <a:pPr marL="457200" marR="0" lvl="1" indent="0" algn="l" rtl="0">
              <a:lnSpc>
                <a:spcPct val="100000"/>
              </a:lnSpc>
              <a:spcBef>
                <a:spcPts val="400"/>
              </a:spcBef>
              <a:spcAft>
                <a:spcPts val="0"/>
              </a:spcAft>
              <a:buClr>
                <a:srgbClr val="000000"/>
              </a:buClr>
              <a:buSzPts val="2000"/>
              <a:buFont typeface="Arial" panose="02080604020202020204" pitchFamily="34" charset="0"/>
              <a:buNone/>
            </a:pPr>
            <a:r>
              <a:rPr lang="en-IN" sz="3600" b="0" strike="noStrike">
                <a:solidFill>
                  <a:srgbClr val="000000"/>
                </a:solidFill>
                <a:latin typeface="Arial"/>
                <a:ea typeface="Arial"/>
                <a:cs typeface="Arial"/>
                <a:sym typeface="Arial"/>
              </a:rPr>
              <a:t>			</a:t>
            </a:r>
            <a:r>
              <a:rPr lang="en-IN" sz="3600" b="1" strike="noStrike">
                <a:solidFill>
                  <a:srgbClr val="000000"/>
                </a:solidFill>
                <a:latin typeface="Arial"/>
                <a:ea typeface="Arial"/>
                <a:cs typeface="Arial"/>
                <a:sym typeface="Arial"/>
              </a:rPr>
              <a:t>Current working Experince	..</a:t>
            </a:r>
            <a:r>
              <a:rPr lang="en-IN" sz="3600" b="0" strike="noStrike">
                <a:solidFill>
                  <a:srgbClr val="000000"/>
                </a:solidFill>
                <a:latin typeface="Arial"/>
                <a:ea typeface="Arial"/>
                <a:cs typeface="Arial"/>
                <a:sym typeface="Arial"/>
              </a:rPr>
              <a:t>		</a:t>
            </a:r>
            <a:r>
              <a:rPr lang="en-IN" sz="3600" b="1" strike="noStrike">
                <a:solidFill>
                  <a:srgbClr val="000000"/>
                </a:solidFill>
                <a:latin typeface="Arial"/>
                <a:ea typeface="Arial"/>
                <a:cs typeface="Arial"/>
                <a:sym typeface="Arial"/>
              </a:rPr>
              <a:t>  </a:t>
            </a:r>
            <a:endParaRPr lang="en-IN" sz="3600" b="1" strike="noStrike">
              <a:solidFill>
                <a:schemeClr val="tx1"/>
              </a:solidFill>
              <a:latin typeface="Arial"/>
              <a:ea typeface="Arial"/>
              <a:cs typeface="Arial"/>
              <a:sym typeface="Arial"/>
            </a:endParaRPr>
          </a:p>
        </p:txBody>
      </p:sp>
      <p:sp>
        <p:nvSpPr>
          <p:cNvPr id="76" name="Google Shape;76;p17"/>
          <p:cNvSpPr txBox="1"/>
          <p:nvPr/>
        </p:nvSpPr>
        <p:spPr>
          <a:xfrm>
            <a:off x="736600" y="1917065"/>
            <a:ext cx="10717530" cy="3939540"/>
          </a:xfrm>
          <a:prstGeom prst="rect">
            <a:avLst/>
          </a:prstGeom>
          <a:noFill/>
          <a:ln>
            <a:noFill/>
          </a:ln>
        </p:spPr>
        <p:txBody>
          <a:bodyPr spcFirstLastPara="1" wrap="square" lIns="90000" tIns="45000" rIns="90000" bIns="45000" anchor="t" anchorCtr="0">
            <a:noAutofit/>
          </a:bodyPr>
          <a:lstStyle/>
          <a:p>
            <a:pPr marL="342900" marR="0" lvl="0" indent="-342900" algn="l" rtl="0">
              <a:lnSpc>
                <a:spcPct val="100000"/>
              </a:lnSpc>
              <a:spcBef>
                <a:spcPts val="400"/>
              </a:spcBef>
              <a:spcAft>
                <a:spcPts val="0"/>
              </a:spcAft>
              <a:buClr>
                <a:srgbClr val="000000"/>
              </a:buClr>
              <a:buSzPts val="2000"/>
              <a:buFont typeface="Arial" panose="02080604020202020204" pitchFamily="34" charset="0"/>
              <a:buChar char="•"/>
            </a:pPr>
            <a:r>
              <a:rPr lang="en-IN" sz="2400" b="1" strike="noStrike">
                <a:solidFill>
                  <a:schemeClr val="bg1"/>
                </a:solidFill>
                <a:latin typeface="Arial"/>
                <a:ea typeface="Arial"/>
                <a:cs typeface="Arial"/>
                <a:sym typeface="Arial"/>
              </a:rPr>
              <a:t>I was fortunate enough to work under the direct mentorship of our sentry team leadeer : bhaumik sir who was not only kind and knowledgeable but also knew how to teach a trainee of  an internship program.</a:t>
            </a:r>
            <a:endParaRPr lang="en-IN" sz="2400" b="1" strike="noStrike">
              <a:solidFill>
                <a:schemeClr val="tx1"/>
              </a:solidFill>
              <a:latin typeface="Arial"/>
              <a:ea typeface="Arial"/>
              <a:cs typeface="Arial"/>
              <a:sym typeface="Arial"/>
            </a:endParaRPr>
          </a:p>
          <a:p>
            <a:pPr marL="342900" marR="0" lvl="0" indent="-342900" algn="l" rtl="0">
              <a:lnSpc>
                <a:spcPct val="100000"/>
              </a:lnSpc>
              <a:spcBef>
                <a:spcPts val="400"/>
              </a:spcBef>
              <a:spcAft>
                <a:spcPts val="0"/>
              </a:spcAft>
              <a:buClr>
                <a:srgbClr val="000000"/>
              </a:buClr>
              <a:buSzPts val="2000"/>
              <a:buFont typeface="Arial" panose="02080604020202020204" pitchFamily="34" charset="0"/>
              <a:buChar char="•"/>
            </a:pPr>
            <a:endParaRPr lang="en-IN" sz="2400" b="1" strike="noStrike">
              <a:solidFill>
                <a:schemeClr val="tx1"/>
              </a:solidFill>
              <a:latin typeface="Arial"/>
              <a:ea typeface="Arial"/>
              <a:cs typeface="Arial"/>
              <a:sym typeface="Arial"/>
            </a:endParaRPr>
          </a:p>
          <a:p>
            <a:pPr marL="342900" marR="0" lvl="0" indent="-342900" algn="l" rtl="0">
              <a:lnSpc>
                <a:spcPct val="100000"/>
              </a:lnSpc>
              <a:spcBef>
                <a:spcPts val="400"/>
              </a:spcBef>
              <a:spcAft>
                <a:spcPts val="0"/>
              </a:spcAft>
              <a:buClr>
                <a:srgbClr val="000000"/>
              </a:buClr>
              <a:buSzPts val="2000"/>
              <a:buFont typeface="Arial" panose="02080604020202020204" pitchFamily="34" charset="0"/>
              <a:buChar char="•"/>
            </a:pPr>
            <a:r>
              <a:rPr lang="en-IN" sz="2400" b="1" strike="noStrike">
                <a:solidFill>
                  <a:schemeClr val="tx1"/>
                </a:solidFill>
                <a:latin typeface="Arial"/>
                <a:ea typeface="Arial"/>
                <a:cs typeface="Arial"/>
                <a:sym typeface="Arial"/>
              </a:rPr>
              <a:t>Problems can be difficult to solve on your own. That’s why working together as a team can offer quicker and often more effective solutions. </a:t>
            </a:r>
            <a:endParaRPr lang="en-IN" sz="2400" b="1" strike="noStrike">
              <a:solidFill>
                <a:schemeClr val="tx1"/>
              </a:solidFill>
              <a:latin typeface="Arial"/>
              <a:ea typeface="Arial"/>
              <a:cs typeface="Arial"/>
              <a:sym typeface="Arial"/>
            </a:endParaRPr>
          </a:p>
        </p:txBody>
      </p:sp>
      <p:pic>
        <p:nvPicPr>
          <p:cNvPr id="1" name="Picture 0" descr="1"/>
          <p:cNvPicPr>
            <a:picLocks noChangeAspect="1"/>
          </p:cNvPicPr>
          <p:nvPr/>
        </p:nvPicPr>
        <p:blipFill>
          <a:blip r:embed="rId2"/>
          <a:stretch>
            <a:fillRect/>
          </a:stretch>
        </p:blipFill>
        <p:spPr>
          <a:xfrm>
            <a:off x="3143885" y="4546600"/>
            <a:ext cx="5793740" cy="2311400"/>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68" name="Shape 68"/>
        <p:cNvGrpSpPr/>
        <p:nvPr/>
      </p:nvGrpSpPr>
      <p:grpSpPr>
        <a:xfrm>
          <a:off x="0" y="0"/>
          <a:ext cx="0" cy="0"/>
          <a:chOff x="0" y="0"/>
          <a:chExt cx="0" cy="0"/>
        </a:xfrm>
      </p:grpSpPr>
      <p:sp>
        <p:nvSpPr>
          <p:cNvPr id="69" name="Google Shape;69;p16"/>
          <p:cNvSpPr txBox="1"/>
          <p:nvPr/>
        </p:nvSpPr>
        <p:spPr>
          <a:xfrm>
            <a:off x="4172760" y="432000"/>
            <a:ext cx="10515240" cy="920520"/>
          </a:xfrm>
          <a:prstGeom prst="rect">
            <a:avLst/>
          </a:prstGeom>
          <a:noFill/>
          <a:ln>
            <a:noFill/>
          </a:ln>
        </p:spPr>
        <p:txBody>
          <a:bodyPr spcFirstLastPara="1" wrap="square" lIns="90000" tIns="45000" rIns="90000" bIns="45000" anchor="ctr" anchorCtr="0">
            <a:noAutofit/>
          </a:bodyPr>
          <a:lstStyle/>
          <a:p>
            <a:pPr marL="0" marR="0" lvl="0" indent="0" algn="l" rtl="0">
              <a:lnSpc>
                <a:spcPct val="100000"/>
              </a:lnSpc>
              <a:spcBef>
                <a:spcPts val="0"/>
              </a:spcBef>
              <a:spcAft>
                <a:spcPts val="0"/>
              </a:spcAft>
              <a:buNone/>
            </a:pPr>
            <a:r>
              <a:rPr lang="en-IN" sz="4400" b="1" strike="noStrike">
                <a:solidFill>
                  <a:srgbClr val="000000"/>
                </a:solidFill>
                <a:latin typeface="Arial"/>
                <a:ea typeface="Arial"/>
                <a:cs typeface="Arial"/>
                <a:sym typeface="Arial"/>
              </a:rPr>
              <a:t>Odoo India</a:t>
            </a:r>
            <a:r>
              <a:rPr lang="en-IN" sz="4000" b="1" strike="noStrike">
                <a:solidFill>
                  <a:srgbClr val="000000"/>
                </a:solidFill>
                <a:latin typeface="Arial"/>
                <a:ea typeface="Arial"/>
                <a:cs typeface="Arial"/>
                <a:sym typeface="Arial"/>
              </a:rPr>
              <a:t> </a:t>
            </a:r>
            <a:endParaRPr sz="4000" b="1" strike="noStrike">
              <a:solidFill>
                <a:srgbClr val="000000"/>
              </a:solidFill>
              <a:latin typeface="Arial"/>
              <a:ea typeface="Arial"/>
              <a:cs typeface="Arial"/>
              <a:sym typeface="Arial"/>
            </a:endParaRPr>
          </a:p>
        </p:txBody>
      </p:sp>
      <p:sp>
        <p:nvSpPr>
          <p:cNvPr id="70" name="Google Shape;70;p16"/>
          <p:cNvSpPr txBox="1"/>
          <p:nvPr/>
        </p:nvSpPr>
        <p:spPr>
          <a:xfrm>
            <a:off x="788760" y="1411560"/>
            <a:ext cx="10515240" cy="5212440"/>
          </a:xfrm>
          <a:prstGeom prst="rect">
            <a:avLst/>
          </a:prstGeom>
          <a:noFill/>
          <a:ln>
            <a:noFill/>
          </a:ln>
        </p:spPr>
        <p:txBody>
          <a:bodyPr spcFirstLastPara="1" wrap="square" lIns="90000" tIns="45000" rIns="90000" bIns="45000" anchor="t" anchorCtr="0">
            <a:noAutofit/>
          </a:bodyPr>
          <a:lstStyle/>
          <a:p>
            <a:pPr marL="342900" marR="0" lvl="0" indent="-342900" algn="l" rtl="0">
              <a:lnSpc>
                <a:spcPct val="100000"/>
              </a:lnSpc>
              <a:spcBef>
                <a:spcPts val="0"/>
              </a:spcBef>
              <a:spcAft>
                <a:spcPts val="0"/>
              </a:spcAft>
              <a:buClr>
                <a:srgbClr val="000000"/>
              </a:buClr>
              <a:buSzPts val="2000"/>
              <a:buFont typeface="Noto Sans Symbols"/>
              <a:buChar char="∙"/>
            </a:pPr>
            <a:r>
              <a:rPr lang="en-IN" sz="2000" b="1" strike="noStrike">
                <a:solidFill>
                  <a:srgbClr val="FFFFFE"/>
                </a:solidFill>
                <a:latin typeface="Arial"/>
                <a:ea typeface="Arial"/>
                <a:cs typeface="Arial"/>
                <a:sym typeface="Arial"/>
              </a:rPr>
              <a:t>Odoo is a suite of open source business apps that cover all your company needs: CRM, eCommerce, accounting, inventory, point of sale, project management, etc.</a:t>
            </a:r>
            <a:endParaRPr sz="2000" b="0" strike="noStrike">
              <a:solidFill>
                <a:srgbClr val="000000"/>
              </a:solidFill>
              <a:latin typeface="Arial"/>
              <a:ea typeface="Arial"/>
              <a:cs typeface="Arial"/>
              <a:sym typeface="Arial"/>
            </a:endParaRPr>
          </a:p>
          <a:p>
            <a:pPr marL="0" marR="0" lvl="0" indent="0" algn="l" rtl="0">
              <a:lnSpc>
                <a:spcPct val="100000"/>
              </a:lnSpc>
              <a:spcBef>
                <a:spcPts val="400"/>
              </a:spcBef>
              <a:spcAft>
                <a:spcPts val="0"/>
              </a:spcAft>
              <a:buNone/>
            </a:pPr>
            <a:endParaRPr sz="2000" b="0" strike="noStrike">
              <a:solidFill>
                <a:srgbClr val="000000"/>
              </a:solidFill>
              <a:latin typeface="Arial"/>
              <a:ea typeface="Arial"/>
              <a:cs typeface="Arial"/>
              <a:sym typeface="Arial"/>
            </a:endParaRPr>
          </a:p>
          <a:p>
            <a:pPr marL="342900" marR="0" lvl="0" indent="-342900" algn="l" rtl="0">
              <a:lnSpc>
                <a:spcPct val="100000"/>
              </a:lnSpc>
              <a:spcBef>
                <a:spcPts val="400"/>
              </a:spcBef>
              <a:spcAft>
                <a:spcPts val="0"/>
              </a:spcAft>
              <a:buClr>
                <a:srgbClr val="000000"/>
              </a:buClr>
              <a:buSzPts val="2000"/>
              <a:buFont typeface="Noto Sans Symbols"/>
              <a:buChar char="∙"/>
            </a:pPr>
            <a:r>
              <a:rPr lang="en-IN" sz="2000" b="1" strike="noStrike">
                <a:latin typeface="Arial"/>
                <a:ea typeface="Arial"/>
                <a:cs typeface="Arial"/>
                <a:sym typeface="Arial"/>
              </a:rPr>
              <a:t>Odoo is a Belgian suite of business management software tools including, for example, CRM, e-commerce, billing, accounting, manufacturing, warehouse, project management, and inventory management.</a:t>
            </a:r>
            <a:endParaRPr sz="2000" b="0" strike="noStrike">
              <a:solidFill>
                <a:srgbClr val="000000"/>
              </a:solidFill>
              <a:latin typeface="Arial"/>
              <a:ea typeface="Arial"/>
              <a:cs typeface="Arial"/>
              <a:sym typeface="Arial"/>
            </a:endParaRPr>
          </a:p>
          <a:p>
            <a:pPr marL="0" marR="0" lvl="0" indent="0" algn="l" rtl="0">
              <a:lnSpc>
                <a:spcPct val="100000"/>
              </a:lnSpc>
              <a:spcBef>
                <a:spcPts val="400"/>
              </a:spcBef>
              <a:spcAft>
                <a:spcPts val="0"/>
              </a:spcAft>
              <a:buNone/>
            </a:pPr>
            <a:endParaRPr sz="2000" b="0" strike="noStrike">
              <a:solidFill>
                <a:srgbClr val="000000"/>
              </a:solidFill>
              <a:latin typeface="Arial"/>
              <a:ea typeface="Arial"/>
              <a:cs typeface="Arial"/>
              <a:sym typeface="Arial"/>
            </a:endParaRPr>
          </a:p>
          <a:p>
            <a:pPr marL="342900" marR="0" lvl="0" indent="-342900" algn="l" rtl="0">
              <a:lnSpc>
                <a:spcPct val="100000"/>
              </a:lnSpc>
              <a:spcBef>
                <a:spcPts val="400"/>
              </a:spcBef>
              <a:spcAft>
                <a:spcPts val="0"/>
              </a:spcAft>
              <a:buClr>
                <a:srgbClr val="000000"/>
              </a:buClr>
              <a:buSzPts val="2000"/>
              <a:buFont typeface="Noto Sans Symbols"/>
              <a:buChar char="∙"/>
            </a:pPr>
            <a:r>
              <a:rPr lang="en-IN" sz="2000" b="1" strike="noStrike">
                <a:solidFill>
                  <a:srgbClr val="FFFFFE"/>
                </a:solidFill>
                <a:latin typeface="Arial"/>
                <a:ea typeface="Arial"/>
                <a:cs typeface="Arial"/>
                <a:sym typeface="Arial"/>
              </a:rPr>
              <a:t>Between the Odoo apps and the tens of thousands of Community apps, there is something to help address all of your business needs in a single, cost-effective and modular solution: no more work to get different technology cooperating.</a:t>
            </a:r>
            <a:endParaRPr sz="2000" b="0" strike="noStrike">
              <a:solidFill>
                <a:srgbClr val="000000"/>
              </a:solidFill>
              <a:latin typeface="Arial"/>
              <a:ea typeface="Arial"/>
              <a:cs typeface="Arial"/>
              <a:sym typeface="Arial"/>
            </a:endParaRPr>
          </a:p>
          <a:p>
            <a:pPr marL="0" marR="0" lvl="0" indent="0" algn="l" rtl="0">
              <a:lnSpc>
                <a:spcPct val="100000"/>
              </a:lnSpc>
              <a:spcBef>
                <a:spcPts val="400"/>
              </a:spcBef>
              <a:spcAft>
                <a:spcPts val="0"/>
              </a:spcAft>
              <a:buNone/>
            </a:pPr>
            <a:endParaRPr sz="2000" b="0" strike="noStrike">
              <a:solidFill>
                <a:srgbClr val="000000"/>
              </a:solidFill>
              <a:latin typeface="Arial"/>
              <a:ea typeface="Arial"/>
              <a:cs typeface="Arial"/>
              <a:sym typeface="Arial"/>
            </a:endParaRPr>
          </a:p>
          <a:p>
            <a:pPr marL="342900" marR="0" lvl="0" indent="-342900" algn="l" rtl="0">
              <a:lnSpc>
                <a:spcPct val="100000"/>
              </a:lnSpc>
              <a:spcBef>
                <a:spcPts val="400"/>
              </a:spcBef>
              <a:spcAft>
                <a:spcPts val="0"/>
              </a:spcAft>
              <a:buClr>
                <a:srgbClr val="000000"/>
              </a:buClr>
              <a:buSzPts val="2000"/>
              <a:buFont typeface="Noto Sans Symbols"/>
              <a:buChar char="∙"/>
            </a:pPr>
            <a:r>
              <a:rPr lang="en-IN" sz="2000" b="1" strike="noStrike">
                <a:solidFill>
                  <a:srgbClr val="000000"/>
                </a:solidFill>
                <a:latin typeface="Arial"/>
                <a:ea typeface="Arial"/>
                <a:cs typeface="Arial"/>
                <a:sym typeface="Arial"/>
              </a:rPr>
              <a:t>Odoo apps are perfectly integrated with each other, allowing you to fully automate your business processes and reap the savings and benefits.</a:t>
            </a:r>
            <a:endParaRPr sz="2000" b="0" strike="noStrike">
              <a:solidFill>
                <a:srgbClr val="000000"/>
              </a:solidFill>
              <a:latin typeface="Arial"/>
              <a:ea typeface="Arial"/>
              <a:cs typeface="Arial"/>
              <a:sym typeface="Arial"/>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74" name="Shape 74"/>
        <p:cNvGrpSpPr/>
        <p:nvPr/>
      </p:nvGrpSpPr>
      <p:grpSpPr>
        <a:xfrm>
          <a:off x="0" y="0"/>
          <a:ext cx="0" cy="0"/>
          <a:chOff x="0" y="0"/>
          <a:chExt cx="0" cy="0"/>
        </a:xfrm>
      </p:grpSpPr>
      <p:sp>
        <p:nvSpPr>
          <p:cNvPr id="75" name="Google Shape;75;p17"/>
          <p:cNvSpPr txBox="1"/>
          <p:nvPr/>
        </p:nvSpPr>
        <p:spPr>
          <a:xfrm>
            <a:off x="4223740" y="621220"/>
            <a:ext cx="10972500" cy="582000"/>
          </a:xfrm>
          <a:prstGeom prst="rect">
            <a:avLst/>
          </a:prstGeom>
          <a:noFill/>
          <a:ln>
            <a:noFill/>
          </a:ln>
        </p:spPr>
        <p:txBody>
          <a:bodyPr spcFirstLastPara="1" wrap="square" lIns="90000" tIns="45000" rIns="90000" bIns="45000" anchor="ctr" anchorCtr="0">
            <a:noAutofit/>
          </a:bodyPr>
          <a:lstStyle/>
          <a:p>
            <a:pPr marL="0" marR="0" lvl="0" indent="457200" algn="l" rtl="0">
              <a:lnSpc>
                <a:spcPct val="100000"/>
              </a:lnSpc>
              <a:spcBef>
                <a:spcPts val="0"/>
              </a:spcBef>
              <a:spcAft>
                <a:spcPts val="0"/>
              </a:spcAft>
              <a:buNone/>
            </a:pPr>
            <a:r>
              <a:rPr lang="en-IN" sz="4400" b="1" u="sng" strike="noStrike">
                <a:solidFill>
                  <a:srgbClr val="000000"/>
                </a:solidFill>
                <a:latin typeface="Arial"/>
                <a:ea typeface="Arial"/>
                <a:cs typeface="Arial"/>
                <a:sym typeface="Arial"/>
              </a:rPr>
              <a:t>History</a:t>
            </a:r>
            <a:endParaRPr lang="en-IN" sz="4400" b="1" u="sng" strike="noStrike">
              <a:solidFill>
                <a:srgbClr val="000000"/>
              </a:solidFill>
              <a:latin typeface="Arial"/>
              <a:ea typeface="Arial"/>
              <a:cs typeface="Arial"/>
              <a:sym typeface="Arial"/>
            </a:endParaRPr>
          </a:p>
        </p:txBody>
      </p:sp>
      <p:sp>
        <p:nvSpPr>
          <p:cNvPr id="76" name="Google Shape;76;p17"/>
          <p:cNvSpPr txBox="1"/>
          <p:nvPr/>
        </p:nvSpPr>
        <p:spPr>
          <a:xfrm>
            <a:off x="619560" y="1368000"/>
            <a:ext cx="10972440" cy="4952520"/>
          </a:xfrm>
          <a:prstGeom prst="rect">
            <a:avLst/>
          </a:prstGeom>
          <a:noFill/>
          <a:ln>
            <a:noFill/>
          </a:ln>
        </p:spPr>
        <p:txBody>
          <a:bodyPr spcFirstLastPara="1" wrap="square" lIns="90000" tIns="45000" rIns="90000" bIns="45000" anchor="t" anchorCtr="0">
            <a:noAutofit/>
          </a:bodyPr>
          <a:lstStyle/>
          <a:p>
            <a:pPr marL="342900" marR="0" lvl="0" indent="-342900" algn="l" rtl="0">
              <a:lnSpc>
                <a:spcPct val="100000"/>
              </a:lnSpc>
              <a:spcBef>
                <a:spcPts val="0"/>
              </a:spcBef>
              <a:spcAft>
                <a:spcPts val="0"/>
              </a:spcAft>
              <a:buClr>
                <a:srgbClr val="000000"/>
              </a:buClr>
              <a:buSzPts val="2000"/>
              <a:buFont typeface="Noto Sans Symbols"/>
              <a:buChar char="∙"/>
            </a:pPr>
            <a:r>
              <a:rPr lang="en-IN" sz="2000" b="1" strike="noStrike">
                <a:solidFill>
                  <a:srgbClr val="FFFFFE"/>
                </a:solidFill>
                <a:latin typeface="Arial"/>
                <a:ea typeface="Arial"/>
                <a:cs typeface="Arial"/>
                <a:sym typeface="Arial"/>
              </a:rPr>
              <a:t>In 2005, Fabien Pinckaers, the founder and current CEO of Odoo, started to develop his first software product, TinyERP. Three years later, the name was changed to OpenERP. The company started to grow quickly and in 2010, OpenERP had become a 100+ employee company.</a:t>
            </a:r>
            <a:endParaRPr sz="2000" b="1" strike="noStrike">
              <a:solidFill>
                <a:srgbClr val="000000"/>
              </a:solidFill>
              <a:latin typeface="Arial"/>
              <a:ea typeface="Arial"/>
              <a:cs typeface="Arial"/>
              <a:sym typeface="Arial"/>
            </a:endParaRPr>
          </a:p>
          <a:p>
            <a:pPr marL="0" marR="0" lvl="0" indent="0" algn="l" rtl="0">
              <a:lnSpc>
                <a:spcPct val="100000"/>
              </a:lnSpc>
              <a:spcBef>
                <a:spcPts val="400"/>
              </a:spcBef>
              <a:spcAft>
                <a:spcPts val="0"/>
              </a:spcAft>
              <a:buNone/>
            </a:pPr>
            <a:endParaRPr sz="2000" b="1" strike="noStrike">
              <a:solidFill>
                <a:srgbClr val="000000"/>
              </a:solidFill>
              <a:latin typeface="Arial"/>
              <a:ea typeface="Arial"/>
              <a:cs typeface="Arial"/>
              <a:sym typeface="Arial"/>
            </a:endParaRPr>
          </a:p>
          <a:p>
            <a:pPr marL="342900" marR="0" lvl="0" indent="-342900" algn="l" rtl="0">
              <a:lnSpc>
                <a:spcPct val="100000"/>
              </a:lnSpc>
              <a:spcBef>
                <a:spcPts val="400"/>
              </a:spcBef>
              <a:spcAft>
                <a:spcPts val="0"/>
              </a:spcAft>
              <a:buClr>
                <a:srgbClr val="000000"/>
              </a:buClr>
              <a:buSzPts val="2000"/>
              <a:buFont typeface="Noto Sans Symbols"/>
              <a:buChar char="∙"/>
            </a:pPr>
            <a:r>
              <a:rPr lang="en-IN" sz="2000" b="1" strike="noStrike">
                <a:solidFill>
                  <a:srgbClr val="000000"/>
                </a:solidFill>
                <a:latin typeface="Arial"/>
                <a:ea typeface="Arial"/>
                <a:cs typeface="Arial"/>
                <a:sym typeface="Arial"/>
              </a:rPr>
              <a:t>In 2013, the company won a Deloitte award for being the fastest-growing company in Belgium, with 1549% growth over a five-year period.</a:t>
            </a:r>
            <a:endParaRPr sz="2000" b="1" strike="noStrike">
              <a:solidFill>
                <a:srgbClr val="000000"/>
              </a:solidFill>
              <a:latin typeface="Arial"/>
              <a:ea typeface="Arial"/>
              <a:cs typeface="Arial"/>
              <a:sym typeface="Arial"/>
            </a:endParaRPr>
          </a:p>
          <a:p>
            <a:pPr marL="0" marR="0" lvl="0" indent="0" algn="l" rtl="0">
              <a:lnSpc>
                <a:spcPct val="100000"/>
              </a:lnSpc>
              <a:spcBef>
                <a:spcPts val="400"/>
              </a:spcBef>
              <a:spcAft>
                <a:spcPts val="0"/>
              </a:spcAft>
              <a:buNone/>
            </a:pPr>
            <a:endParaRPr sz="2000" b="1" strike="noStrike">
              <a:solidFill>
                <a:srgbClr val="000000"/>
              </a:solidFill>
              <a:latin typeface="Arial"/>
              <a:ea typeface="Arial"/>
              <a:cs typeface="Arial"/>
              <a:sym typeface="Arial"/>
            </a:endParaRPr>
          </a:p>
          <a:p>
            <a:pPr marL="342900" marR="0" lvl="0" indent="-342900" algn="l" rtl="0">
              <a:lnSpc>
                <a:spcPct val="100000"/>
              </a:lnSpc>
              <a:spcBef>
                <a:spcPts val="400"/>
              </a:spcBef>
              <a:spcAft>
                <a:spcPts val="0"/>
              </a:spcAft>
              <a:buClr>
                <a:srgbClr val="000000"/>
              </a:buClr>
              <a:buSzPts val="2000"/>
              <a:buFont typeface="Noto Sans Symbols"/>
              <a:buChar char="∙"/>
            </a:pPr>
            <a:r>
              <a:rPr lang="en-IN" sz="2000" b="1" strike="noStrike">
                <a:solidFill>
                  <a:srgbClr val="FFFFFE"/>
                </a:solidFill>
                <a:latin typeface="Arial"/>
                <a:ea typeface="Arial"/>
                <a:cs typeface="Arial"/>
                <a:sym typeface="Arial"/>
              </a:rPr>
              <a:t>In 2014, the company was renamed Odoo, to diversify itself from the term "ERP".[15] In 2015, Inc. Magazine placed Odoo in the top 5000 fastest-growing private companies in Europe,In 2019, the company raised a $90 million investment.</a:t>
            </a:r>
            <a:endParaRPr sz="2000" b="1" strike="noStrike">
              <a:solidFill>
                <a:srgbClr val="000000"/>
              </a:solidFill>
              <a:latin typeface="Arial"/>
              <a:ea typeface="Arial"/>
              <a:cs typeface="Arial"/>
              <a:sym typeface="Arial"/>
            </a:endParaRPr>
          </a:p>
          <a:p>
            <a:pPr marL="0" marR="0" lvl="0" indent="0" algn="l" rtl="0">
              <a:lnSpc>
                <a:spcPct val="100000"/>
              </a:lnSpc>
              <a:spcBef>
                <a:spcPts val="400"/>
              </a:spcBef>
              <a:spcAft>
                <a:spcPts val="0"/>
              </a:spcAft>
              <a:buNone/>
            </a:pPr>
            <a:endParaRPr sz="2000" b="1" strike="noStrike">
              <a:solidFill>
                <a:srgbClr val="000000"/>
              </a:solidFill>
              <a:latin typeface="Arial"/>
              <a:ea typeface="Arial"/>
              <a:cs typeface="Arial"/>
              <a:sym typeface="Arial"/>
            </a:endParaRPr>
          </a:p>
          <a:p>
            <a:pPr marL="342900" marR="0" lvl="0" indent="-342900" algn="l" rtl="0">
              <a:lnSpc>
                <a:spcPct val="100000"/>
              </a:lnSpc>
              <a:spcBef>
                <a:spcPts val="400"/>
              </a:spcBef>
              <a:spcAft>
                <a:spcPts val="0"/>
              </a:spcAft>
              <a:buClr>
                <a:srgbClr val="000000"/>
              </a:buClr>
              <a:buSzPts val="2000"/>
              <a:buFont typeface="Noto Sans Symbols"/>
              <a:buChar char="∙"/>
            </a:pPr>
            <a:r>
              <a:rPr lang="en-IN" sz="2000" b="1" strike="noStrike">
                <a:solidFill>
                  <a:srgbClr val="000000"/>
                </a:solidFill>
                <a:latin typeface="Arial"/>
                <a:ea typeface="Arial"/>
                <a:cs typeface="Arial"/>
                <a:sym typeface="Arial"/>
              </a:rPr>
              <a:t>In 2021, Odoo products were used by more than 5 million customers.Odoo expects to hire 1,000 new employees, according to CEO Fabien Pinckaers.</a:t>
            </a:r>
            <a:endParaRPr sz="2000" b="1" strike="noStrike">
              <a:solidFill>
                <a:srgbClr val="000000"/>
              </a:solidFill>
              <a:latin typeface="Arial"/>
              <a:ea typeface="Arial"/>
              <a:cs typeface="Arial"/>
              <a:sym typeface="Arial"/>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80" name="Shape 80"/>
        <p:cNvGrpSpPr/>
        <p:nvPr/>
      </p:nvGrpSpPr>
      <p:grpSpPr>
        <a:xfrm>
          <a:off x="0" y="0"/>
          <a:ext cx="0" cy="0"/>
          <a:chOff x="0" y="0"/>
          <a:chExt cx="0" cy="0"/>
        </a:xfrm>
      </p:grpSpPr>
      <p:sp>
        <p:nvSpPr>
          <p:cNvPr id="81" name="Google Shape;81;p18"/>
          <p:cNvSpPr txBox="1"/>
          <p:nvPr/>
        </p:nvSpPr>
        <p:spPr>
          <a:xfrm>
            <a:off x="792000" y="504000"/>
            <a:ext cx="11044440" cy="5904000"/>
          </a:xfrm>
          <a:prstGeom prst="rect">
            <a:avLst/>
          </a:prstGeom>
          <a:noFill/>
          <a:ln>
            <a:noFill/>
          </a:ln>
        </p:spPr>
        <p:txBody>
          <a:bodyPr spcFirstLastPara="1" wrap="square" lIns="90000" tIns="45000" rIns="90000" bIns="45000" anchor="t" anchorCtr="0">
            <a:noAutofit/>
          </a:bodyPr>
          <a:lstStyle/>
          <a:p>
            <a:pPr marL="342900" marR="0" lvl="0" indent="-342900" algn="l" rtl="0">
              <a:lnSpc>
                <a:spcPct val="100000"/>
              </a:lnSpc>
              <a:spcBef>
                <a:spcPts val="0"/>
              </a:spcBef>
              <a:spcAft>
                <a:spcPts val="0"/>
              </a:spcAft>
              <a:buClr>
                <a:srgbClr val="000000"/>
              </a:buClr>
              <a:buSzPts val="2400"/>
              <a:buFont typeface="Noto Sans Symbols"/>
              <a:buChar char="∙"/>
            </a:pPr>
            <a:r>
              <a:rPr lang="en-IN" sz="2400" b="1" strike="noStrike">
                <a:solidFill>
                  <a:srgbClr val="000000"/>
                </a:solidFill>
                <a:latin typeface="Arial"/>
                <a:ea typeface="Arial"/>
                <a:cs typeface="Arial"/>
                <a:sym typeface="Arial"/>
              </a:rPr>
              <a:t>Initial release date:</a:t>
            </a:r>
            <a:endParaRPr sz="2400" b="0" strike="noStrike">
              <a:solidFill>
                <a:srgbClr val="000000"/>
              </a:solidFill>
              <a:latin typeface="Arial"/>
              <a:ea typeface="Arial"/>
              <a:cs typeface="Arial"/>
              <a:sym typeface="Arial"/>
            </a:endParaRPr>
          </a:p>
          <a:p>
            <a:pPr marL="742950" marR="0" lvl="1" indent="-285750" algn="l" rtl="0">
              <a:lnSpc>
                <a:spcPct val="100000"/>
              </a:lnSpc>
              <a:spcBef>
                <a:spcPts val="420"/>
              </a:spcBef>
              <a:spcAft>
                <a:spcPts val="0"/>
              </a:spcAft>
              <a:buClr>
                <a:srgbClr val="7B6993"/>
              </a:buClr>
              <a:buSzPts val="2100"/>
              <a:buFont typeface="Noto Sans Symbols"/>
              <a:buChar char="−"/>
            </a:pPr>
            <a:r>
              <a:rPr lang="en-IN" sz="2100" b="0" i="0" u="none" strike="noStrike" cap="none">
                <a:solidFill>
                  <a:srgbClr val="7B6993"/>
                </a:solidFill>
                <a:latin typeface="Arial"/>
                <a:ea typeface="Arial"/>
                <a:cs typeface="Arial"/>
                <a:sym typeface="Arial"/>
              </a:rPr>
              <a:t> </a:t>
            </a:r>
            <a:r>
              <a:rPr lang="en-IN" sz="2100" b="1" i="0" u="none" strike="noStrike" cap="none">
                <a:solidFill>
                  <a:srgbClr val="FFFFFE"/>
                </a:solidFill>
                <a:latin typeface="Arial"/>
                <a:ea typeface="Arial"/>
                <a:cs typeface="Arial"/>
                <a:sym typeface="Arial"/>
              </a:rPr>
              <a:t>February 2005</a:t>
            </a:r>
            <a:endParaRPr sz="2100" b="0" i="0" u="none" strike="noStrike" cap="none">
              <a:solidFill>
                <a:srgbClr val="000000"/>
              </a:solidFill>
              <a:latin typeface="Arial"/>
              <a:ea typeface="Arial"/>
              <a:cs typeface="Arial"/>
              <a:sym typeface="Arial"/>
            </a:endParaRPr>
          </a:p>
          <a:p>
            <a:pPr marL="342900" marR="0" lvl="0" indent="-342900" algn="l" rtl="0">
              <a:lnSpc>
                <a:spcPct val="100000"/>
              </a:lnSpc>
              <a:spcBef>
                <a:spcPts val="480"/>
              </a:spcBef>
              <a:spcAft>
                <a:spcPts val="0"/>
              </a:spcAft>
              <a:buClr>
                <a:srgbClr val="000000"/>
              </a:buClr>
              <a:buSzPts val="2400"/>
              <a:buFont typeface="Noto Sans Symbols"/>
              <a:buChar char="∙"/>
            </a:pPr>
            <a:r>
              <a:rPr lang="en-IN" sz="2400" b="1" strike="noStrike">
                <a:solidFill>
                  <a:srgbClr val="000000"/>
                </a:solidFill>
                <a:latin typeface="Arial"/>
                <a:ea typeface="Arial"/>
                <a:cs typeface="Arial"/>
                <a:sym typeface="Arial"/>
              </a:rPr>
              <a:t>Developer</a:t>
            </a:r>
            <a:r>
              <a:rPr lang="en-IN" sz="2400" b="0" strike="noStrike">
                <a:solidFill>
                  <a:srgbClr val="000000"/>
                </a:solidFill>
                <a:latin typeface="Arial"/>
                <a:ea typeface="Arial"/>
                <a:cs typeface="Arial"/>
                <a:sym typeface="Arial"/>
              </a:rPr>
              <a:t>: </a:t>
            </a:r>
            <a:endParaRPr sz="2400" b="0" strike="noStrike">
              <a:solidFill>
                <a:srgbClr val="000000"/>
              </a:solidFill>
              <a:latin typeface="Arial"/>
              <a:ea typeface="Arial"/>
              <a:cs typeface="Arial"/>
              <a:sym typeface="Arial"/>
            </a:endParaRPr>
          </a:p>
          <a:p>
            <a:pPr marL="742950" marR="0" lvl="1" indent="-285750" algn="l" rtl="0">
              <a:lnSpc>
                <a:spcPct val="100000"/>
              </a:lnSpc>
              <a:spcBef>
                <a:spcPts val="420"/>
              </a:spcBef>
              <a:spcAft>
                <a:spcPts val="0"/>
              </a:spcAft>
              <a:buClr>
                <a:srgbClr val="A51842"/>
              </a:buClr>
              <a:buSzPts val="2100"/>
              <a:buFont typeface="Noto Sans Symbols"/>
              <a:buChar char="−"/>
            </a:pPr>
            <a:r>
              <a:rPr lang="en-IN" sz="2100" b="1" i="0" u="none" strike="noStrike" cap="none">
                <a:solidFill>
                  <a:srgbClr val="FFFFFE"/>
                </a:solidFill>
                <a:latin typeface="Arial"/>
                <a:ea typeface="Arial"/>
                <a:cs typeface="Arial"/>
                <a:sym typeface="Arial"/>
              </a:rPr>
              <a:t>Odoo SA</a:t>
            </a:r>
            <a:endParaRPr sz="2100" b="0" i="0" u="none" strike="noStrike" cap="none">
              <a:solidFill>
                <a:srgbClr val="000000"/>
              </a:solidFill>
              <a:latin typeface="Arial"/>
              <a:ea typeface="Arial"/>
              <a:cs typeface="Arial"/>
              <a:sym typeface="Arial"/>
            </a:endParaRPr>
          </a:p>
          <a:p>
            <a:pPr marL="342900" marR="0" lvl="0" indent="-342900" algn="l" rtl="0">
              <a:lnSpc>
                <a:spcPct val="100000"/>
              </a:lnSpc>
              <a:spcBef>
                <a:spcPts val="480"/>
              </a:spcBef>
              <a:spcAft>
                <a:spcPts val="0"/>
              </a:spcAft>
              <a:buClr>
                <a:srgbClr val="000000"/>
              </a:buClr>
              <a:buSzPts val="2400"/>
              <a:buFont typeface="Noto Sans Symbols"/>
              <a:buChar char="∙"/>
            </a:pPr>
            <a:r>
              <a:rPr lang="en-IN" sz="2400" b="1" strike="noStrike">
                <a:solidFill>
                  <a:srgbClr val="000000"/>
                </a:solidFill>
                <a:latin typeface="Arial"/>
                <a:ea typeface="Arial"/>
                <a:cs typeface="Arial"/>
                <a:sym typeface="Arial"/>
              </a:rPr>
              <a:t>License:</a:t>
            </a:r>
            <a:endParaRPr sz="2400" b="0" strike="noStrike">
              <a:solidFill>
                <a:srgbClr val="000000"/>
              </a:solidFill>
              <a:latin typeface="Arial"/>
              <a:ea typeface="Arial"/>
              <a:cs typeface="Arial"/>
              <a:sym typeface="Arial"/>
            </a:endParaRPr>
          </a:p>
          <a:p>
            <a:pPr marL="742950" marR="0" lvl="1" indent="-285750" algn="l" rtl="0">
              <a:lnSpc>
                <a:spcPct val="100000"/>
              </a:lnSpc>
              <a:spcBef>
                <a:spcPts val="420"/>
              </a:spcBef>
              <a:spcAft>
                <a:spcPts val="0"/>
              </a:spcAft>
              <a:buClr>
                <a:srgbClr val="000000"/>
              </a:buClr>
              <a:buSzPts val="2100"/>
              <a:buFont typeface="Noto Sans Symbols"/>
              <a:buChar char="−"/>
            </a:pPr>
            <a:r>
              <a:rPr lang="en-IN" sz="2100" b="0" i="0" u="none" strike="noStrike" cap="none">
                <a:solidFill>
                  <a:srgbClr val="FFFFFE"/>
                </a:solidFill>
                <a:latin typeface="Arial"/>
                <a:ea typeface="Arial"/>
                <a:cs typeface="Arial"/>
                <a:sym typeface="Arial"/>
              </a:rPr>
              <a:t> </a:t>
            </a:r>
            <a:r>
              <a:rPr lang="en-IN" sz="2100" b="1" i="0" u="none" strike="noStrike" cap="none">
                <a:solidFill>
                  <a:srgbClr val="FFFFFE"/>
                </a:solidFill>
                <a:latin typeface="Arial"/>
                <a:ea typeface="Arial"/>
                <a:cs typeface="Arial"/>
                <a:sym typeface="Arial"/>
              </a:rPr>
              <a:t>"Community" version: GNU Lesser General Public License v3; </a:t>
            </a:r>
            <a:endParaRPr lang="en-IN" sz="2100" b="1" i="0" u="none" strike="noStrike" cap="none">
              <a:solidFill>
                <a:srgbClr val="FFFFFE"/>
              </a:solidFill>
              <a:latin typeface="Arial"/>
              <a:ea typeface="Arial"/>
              <a:cs typeface="Arial"/>
              <a:sym typeface="Arial"/>
            </a:endParaRPr>
          </a:p>
          <a:p>
            <a:pPr marL="742950" marR="0" lvl="1" indent="-285750" algn="l" rtl="0">
              <a:lnSpc>
                <a:spcPct val="100000"/>
              </a:lnSpc>
              <a:spcBef>
                <a:spcPts val="420"/>
              </a:spcBef>
              <a:spcAft>
                <a:spcPts val="0"/>
              </a:spcAft>
              <a:buClr>
                <a:srgbClr val="000000"/>
              </a:buClr>
              <a:buSzPts val="2100"/>
              <a:buFont typeface="Noto Sans Symbols"/>
              <a:buChar char="−"/>
            </a:pPr>
            <a:r>
              <a:rPr lang="en-IN" sz="2100" b="1" i="0" u="none" strike="noStrike" cap="none">
                <a:solidFill>
                  <a:srgbClr val="FFFFFE"/>
                </a:solidFill>
                <a:latin typeface="Arial"/>
                <a:ea typeface="Arial"/>
                <a:cs typeface="Arial"/>
                <a:sym typeface="Arial"/>
              </a:rPr>
              <a:t>"Enterprise" version: Proprietary license</a:t>
            </a:r>
            <a:endParaRPr sz="2100" b="0" i="0" u="none" strike="noStrike" cap="none">
              <a:solidFill>
                <a:srgbClr val="000000"/>
              </a:solidFill>
              <a:latin typeface="Arial"/>
              <a:ea typeface="Arial"/>
              <a:cs typeface="Arial"/>
              <a:sym typeface="Arial"/>
            </a:endParaRPr>
          </a:p>
          <a:p>
            <a:pPr marL="342900" marR="0" lvl="0" indent="-342900" algn="l" rtl="0">
              <a:lnSpc>
                <a:spcPct val="100000"/>
              </a:lnSpc>
              <a:spcBef>
                <a:spcPts val="480"/>
              </a:spcBef>
              <a:spcAft>
                <a:spcPts val="0"/>
              </a:spcAft>
              <a:buClr>
                <a:srgbClr val="000000"/>
              </a:buClr>
              <a:buSzPts val="2400"/>
              <a:buFont typeface="Noto Sans Symbols"/>
              <a:buChar char="∙"/>
            </a:pPr>
            <a:r>
              <a:rPr lang="en-IN" sz="2400" b="1" strike="noStrike">
                <a:solidFill>
                  <a:srgbClr val="000000"/>
                </a:solidFill>
                <a:latin typeface="Arial"/>
                <a:ea typeface="Arial"/>
                <a:cs typeface="Arial"/>
                <a:sym typeface="Arial"/>
              </a:rPr>
              <a:t>Repository</a:t>
            </a:r>
            <a:r>
              <a:rPr lang="en-IN" sz="2400" b="0" strike="noStrike">
                <a:solidFill>
                  <a:srgbClr val="000000"/>
                </a:solidFill>
                <a:latin typeface="Arial"/>
                <a:ea typeface="Arial"/>
                <a:cs typeface="Arial"/>
                <a:sym typeface="Arial"/>
              </a:rPr>
              <a:t>: </a:t>
            </a:r>
            <a:endParaRPr sz="2400" b="0" strike="noStrike">
              <a:solidFill>
                <a:srgbClr val="000000"/>
              </a:solidFill>
              <a:latin typeface="Arial"/>
              <a:ea typeface="Arial"/>
              <a:cs typeface="Arial"/>
              <a:sym typeface="Arial"/>
            </a:endParaRPr>
          </a:p>
          <a:p>
            <a:pPr marL="742950" marR="0" lvl="1" indent="-285750" algn="l" rtl="0">
              <a:lnSpc>
                <a:spcPct val="100000"/>
              </a:lnSpc>
              <a:spcBef>
                <a:spcPts val="365"/>
              </a:spcBef>
              <a:spcAft>
                <a:spcPts val="0"/>
              </a:spcAft>
              <a:buClr>
                <a:srgbClr val="A51842"/>
              </a:buClr>
              <a:buSzPts val="1840"/>
              <a:buFont typeface="Noto Sans Symbols"/>
              <a:buChar char="−"/>
            </a:pPr>
            <a:r>
              <a:rPr lang="en-IN" sz="1840" b="1" i="0" u="none" strike="noStrike" cap="none">
                <a:solidFill>
                  <a:srgbClr val="FFFFFE"/>
                </a:solidFill>
                <a:latin typeface="Arial"/>
                <a:ea typeface="Arial"/>
                <a:cs typeface="Arial"/>
                <a:sym typeface="Arial"/>
              </a:rPr>
              <a:t>github.com/odoo/odoo</a:t>
            </a:r>
            <a:endParaRPr sz="1840" b="0" i="0" u="none" strike="noStrike" cap="none">
              <a:solidFill>
                <a:srgbClr val="000000"/>
              </a:solidFill>
              <a:latin typeface="Arial"/>
              <a:ea typeface="Arial"/>
              <a:cs typeface="Arial"/>
              <a:sym typeface="Arial"/>
            </a:endParaRPr>
          </a:p>
          <a:p>
            <a:pPr marL="342900" marR="0" lvl="0" indent="-342900" algn="l" rtl="0">
              <a:lnSpc>
                <a:spcPct val="100000"/>
              </a:lnSpc>
              <a:spcBef>
                <a:spcPts val="480"/>
              </a:spcBef>
              <a:spcAft>
                <a:spcPts val="0"/>
              </a:spcAft>
              <a:buClr>
                <a:srgbClr val="000000"/>
              </a:buClr>
              <a:buSzPts val="2400"/>
              <a:buFont typeface="Noto Sans Symbols"/>
              <a:buChar char="∙"/>
            </a:pPr>
            <a:r>
              <a:rPr lang="en-IN" sz="2400" b="1" strike="noStrike">
                <a:solidFill>
                  <a:srgbClr val="000000"/>
                </a:solidFill>
                <a:latin typeface="Arial"/>
                <a:ea typeface="Arial"/>
                <a:cs typeface="Arial"/>
                <a:sym typeface="Arial"/>
              </a:rPr>
              <a:t>Operating system:</a:t>
            </a:r>
            <a:r>
              <a:rPr lang="en-IN" sz="2400" b="0" strike="noStrike">
                <a:solidFill>
                  <a:srgbClr val="000000"/>
                </a:solidFill>
                <a:latin typeface="Arial"/>
                <a:ea typeface="Arial"/>
                <a:cs typeface="Arial"/>
                <a:sym typeface="Arial"/>
              </a:rPr>
              <a:t> </a:t>
            </a:r>
            <a:endParaRPr sz="2400" b="0" strike="noStrike">
              <a:solidFill>
                <a:srgbClr val="000000"/>
              </a:solidFill>
              <a:latin typeface="Arial"/>
              <a:ea typeface="Arial"/>
              <a:cs typeface="Arial"/>
              <a:sym typeface="Arial"/>
            </a:endParaRPr>
          </a:p>
          <a:p>
            <a:pPr marL="742950" marR="0" lvl="1" indent="-285750" algn="l" rtl="0">
              <a:lnSpc>
                <a:spcPct val="100000"/>
              </a:lnSpc>
              <a:spcBef>
                <a:spcPts val="420"/>
              </a:spcBef>
              <a:spcAft>
                <a:spcPts val="0"/>
              </a:spcAft>
              <a:buClr>
                <a:srgbClr val="A51842"/>
              </a:buClr>
              <a:buSzPts val="2100"/>
              <a:buFont typeface="Noto Sans Symbols"/>
              <a:buChar char="−"/>
            </a:pPr>
            <a:r>
              <a:rPr lang="en-IN" sz="2100" b="1" i="0" u="none" strike="noStrike" cap="none">
                <a:solidFill>
                  <a:srgbClr val="FFFFFE"/>
                </a:solidFill>
                <a:latin typeface="Arial"/>
                <a:ea typeface="Arial"/>
                <a:cs typeface="Arial"/>
                <a:sym typeface="Arial"/>
              </a:rPr>
              <a:t>Linux, Unix-like, OS X, Windows, iOS, Android</a:t>
            </a:r>
            <a:endParaRPr sz="2100" b="0" i="0" u="none" strike="noStrike" cap="none">
              <a:solidFill>
                <a:srgbClr val="000000"/>
              </a:solidFill>
              <a:latin typeface="Arial"/>
              <a:ea typeface="Arial"/>
              <a:cs typeface="Arial"/>
              <a:sym typeface="Arial"/>
            </a:endParaRPr>
          </a:p>
          <a:p>
            <a:pPr marL="342900" marR="0" lvl="0" indent="-342900" algn="l" rtl="0">
              <a:lnSpc>
                <a:spcPct val="100000"/>
              </a:lnSpc>
              <a:spcBef>
                <a:spcPts val="480"/>
              </a:spcBef>
              <a:spcAft>
                <a:spcPts val="0"/>
              </a:spcAft>
              <a:buClr>
                <a:srgbClr val="000000"/>
              </a:buClr>
              <a:buSzPts val="2400"/>
              <a:buFont typeface="Noto Sans Symbols"/>
              <a:buChar char="∙"/>
            </a:pPr>
            <a:r>
              <a:rPr lang="en-IN" sz="2400" b="1" strike="noStrike">
                <a:solidFill>
                  <a:srgbClr val="000000"/>
                </a:solidFill>
                <a:latin typeface="Arial"/>
                <a:ea typeface="Arial"/>
                <a:cs typeface="Arial"/>
                <a:sym typeface="Arial"/>
              </a:rPr>
              <a:t>Preview release:</a:t>
            </a:r>
            <a:r>
              <a:rPr lang="en-IN" sz="2400" b="0" strike="noStrike">
                <a:solidFill>
                  <a:srgbClr val="000000"/>
                </a:solidFill>
                <a:latin typeface="Arial"/>
                <a:ea typeface="Arial"/>
                <a:cs typeface="Arial"/>
                <a:sym typeface="Arial"/>
              </a:rPr>
              <a:t> </a:t>
            </a:r>
            <a:endParaRPr sz="2400" b="0" strike="noStrike">
              <a:solidFill>
                <a:srgbClr val="000000"/>
              </a:solidFill>
              <a:latin typeface="Arial"/>
              <a:ea typeface="Arial"/>
              <a:cs typeface="Arial"/>
              <a:sym typeface="Arial"/>
            </a:endParaRPr>
          </a:p>
          <a:p>
            <a:pPr marL="742950" marR="0" lvl="1" indent="-285750" algn="l" rtl="0">
              <a:lnSpc>
                <a:spcPct val="100000"/>
              </a:lnSpc>
              <a:spcBef>
                <a:spcPts val="420"/>
              </a:spcBef>
              <a:spcAft>
                <a:spcPts val="0"/>
              </a:spcAft>
              <a:buClr>
                <a:srgbClr val="A51842"/>
              </a:buClr>
              <a:buSzPts val="2100"/>
              <a:buFont typeface="Noto Sans Symbols"/>
              <a:buChar char="−"/>
            </a:pPr>
            <a:r>
              <a:rPr lang="en-IN" sz="2100" b="1" i="0" u="none" strike="noStrike" cap="none">
                <a:solidFill>
                  <a:srgbClr val="FFFFFE"/>
                </a:solidFill>
                <a:latin typeface="Arial"/>
                <a:ea typeface="Arial"/>
                <a:cs typeface="Arial"/>
                <a:sym typeface="Arial"/>
              </a:rPr>
              <a:t>master</a:t>
            </a:r>
            <a:endParaRPr sz="2100" b="0" i="0" u="none" strike="noStrike" cap="none">
              <a:solidFill>
                <a:srgbClr val="000000"/>
              </a:solidFill>
              <a:latin typeface="Arial"/>
              <a:ea typeface="Arial"/>
              <a:cs typeface="Arial"/>
              <a:sym typeface="Arial"/>
            </a:endParaRPr>
          </a:p>
          <a:p>
            <a:pPr marL="342900" marR="0" lvl="0" indent="-342900" algn="l" rtl="0">
              <a:lnSpc>
                <a:spcPct val="100000"/>
              </a:lnSpc>
              <a:spcBef>
                <a:spcPts val="480"/>
              </a:spcBef>
              <a:spcAft>
                <a:spcPts val="0"/>
              </a:spcAft>
              <a:buClr>
                <a:srgbClr val="000000"/>
              </a:buClr>
              <a:buSzPts val="2400"/>
              <a:buFont typeface="Noto Sans Symbols"/>
              <a:buChar char="∙"/>
            </a:pPr>
            <a:r>
              <a:rPr lang="en-IN" sz="2400" b="1" strike="noStrike">
                <a:solidFill>
                  <a:srgbClr val="000000"/>
                </a:solidFill>
                <a:latin typeface="Arial"/>
                <a:ea typeface="Arial"/>
                <a:cs typeface="Arial"/>
                <a:sym typeface="Arial"/>
              </a:rPr>
              <a:t>Programming languages</a:t>
            </a:r>
            <a:r>
              <a:rPr lang="en-IN" sz="2400" b="0" strike="noStrike">
                <a:solidFill>
                  <a:srgbClr val="000000"/>
                </a:solidFill>
                <a:latin typeface="Arial"/>
                <a:ea typeface="Arial"/>
                <a:cs typeface="Arial"/>
                <a:sym typeface="Arial"/>
              </a:rPr>
              <a:t>: </a:t>
            </a:r>
            <a:endParaRPr sz="2400" b="0" strike="noStrike">
              <a:solidFill>
                <a:srgbClr val="000000"/>
              </a:solidFill>
              <a:latin typeface="Arial"/>
              <a:ea typeface="Arial"/>
              <a:cs typeface="Arial"/>
              <a:sym typeface="Arial"/>
            </a:endParaRPr>
          </a:p>
          <a:p>
            <a:pPr marL="742950" marR="0" lvl="1" indent="-285750" algn="l" rtl="0">
              <a:lnSpc>
                <a:spcPct val="100000"/>
              </a:lnSpc>
              <a:spcBef>
                <a:spcPts val="420"/>
              </a:spcBef>
              <a:spcAft>
                <a:spcPts val="0"/>
              </a:spcAft>
              <a:buClr>
                <a:srgbClr val="A51842"/>
              </a:buClr>
              <a:buSzPts val="2100"/>
              <a:buFont typeface="Noto Sans Symbols"/>
              <a:buChar char="−"/>
            </a:pPr>
            <a:r>
              <a:rPr lang="en-IN" sz="2100" b="1" i="0" u="none" strike="noStrike" cap="none">
                <a:solidFill>
                  <a:srgbClr val="FFFFFE"/>
                </a:solidFill>
                <a:latin typeface="Arial"/>
                <a:ea typeface="Arial"/>
                <a:cs typeface="Arial"/>
                <a:sym typeface="Arial"/>
              </a:rPr>
              <a:t>Python, JavaScript</a:t>
            </a:r>
            <a:endParaRPr sz="2100" b="0" i="0" u="none" strike="noStrike" cap="none">
              <a:solidFill>
                <a:srgbClr val="000000"/>
              </a:solidFill>
              <a:latin typeface="Arial"/>
              <a:ea typeface="Arial"/>
              <a:cs typeface="Arial"/>
              <a:sym typeface="Arial"/>
            </a:endParaRPr>
          </a:p>
        </p:txBody>
      </p:sp>
      <p:pic>
        <p:nvPicPr>
          <p:cNvPr id="1" name="Picture 0" descr="11"/>
          <p:cNvPicPr>
            <a:picLocks noChangeAspect="1"/>
          </p:cNvPicPr>
          <p:nvPr/>
        </p:nvPicPr>
        <p:blipFill>
          <a:blip r:embed="rId2"/>
          <a:stretch>
            <a:fillRect/>
          </a:stretch>
        </p:blipFill>
        <p:spPr>
          <a:xfrm>
            <a:off x="7680325" y="3068955"/>
            <a:ext cx="3902710" cy="3252470"/>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85" name="Shape 85"/>
        <p:cNvGrpSpPr/>
        <p:nvPr/>
      </p:nvGrpSpPr>
      <p:grpSpPr>
        <a:xfrm>
          <a:off x="0" y="0"/>
          <a:ext cx="0" cy="0"/>
          <a:chOff x="0" y="0"/>
          <a:chExt cx="0" cy="0"/>
        </a:xfrm>
      </p:grpSpPr>
      <p:sp>
        <p:nvSpPr>
          <p:cNvPr id="86" name="Google Shape;86;p19"/>
          <p:cNvSpPr txBox="1"/>
          <p:nvPr/>
        </p:nvSpPr>
        <p:spPr>
          <a:xfrm>
            <a:off x="609480" y="190440"/>
            <a:ext cx="10972440" cy="582120"/>
          </a:xfrm>
          <a:prstGeom prst="rect">
            <a:avLst/>
          </a:prstGeom>
          <a:noFill/>
          <a:ln>
            <a:noFill/>
          </a:ln>
        </p:spPr>
        <p:txBody>
          <a:bodyPr spcFirstLastPara="1" wrap="square" lIns="90000" tIns="45000" rIns="90000" bIns="45000" anchor="ctr" anchorCtr="0">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pic>
        <p:nvPicPr>
          <p:cNvPr id="87" name="Google Shape;87;p19" descr="our_offices"/>
          <p:cNvPicPr preferRelativeResize="0"/>
          <p:nvPr/>
        </p:nvPicPr>
        <p:blipFill rotWithShape="1">
          <a:blip r:embed="rId2"/>
          <a:srcRect/>
          <a:stretch>
            <a:fillRect/>
          </a:stretch>
        </p:blipFill>
        <p:spPr>
          <a:xfrm>
            <a:off x="496080" y="567000"/>
            <a:ext cx="11200320" cy="572364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91" name="Shape 91"/>
        <p:cNvGrpSpPr/>
        <p:nvPr/>
      </p:nvGrpSpPr>
      <p:grpSpPr>
        <a:xfrm>
          <a:off x="0" y="0"/>
          <a:ext cx="0" cy="0"/>
          <a:chOff x="0" y="0"/>
          <a:chExt cx="0" cy="0"/>
        </a:xfrm>
      </p:grpSpPr>
      <p:sp>
        <p:nvSpPr>
          <p:cNvPr id="92" name="Google Shape;92;p20"/>
          <p:cNvSpPr txBox="1"/>
          <p:nvPr/>
        </p:nvSpPr>
        <p:spPr>
          <a:xfrm>
            <a:off x="609480" y="190440"/>
            <a:ext cx="10972440" cy="582120"/>
          </a:xfrm>
          <a:prstGeom prst="rect">
            <a:avLst/>
          </a:prstGeom>
          <a:noFill/>
          <a:ln>
            <a:noFill/>
          </a:ln>
        </p:spPr>
        <p:txBody>
          <a:bodyPr spcFirstLastPara="1" wrap="square" lIns="90000" tIns="45000" rIns="90000" bIns="45000" anchor="ctr" anchorCtr="0">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pic>
        <p:nvPicPr>
          <p:cNvPr id="93" name="Google Shape;93;p20" descr="users"/>
          <p:cNvPicPr preferRelativeResize="0"/>
          <p:nvPr/>
        </p:nvPicPr>
        <p:blipFill rotWithShape="1">
          <a:blip r:embed="rId2"/>
          <a:srcRect/>
          <a:stretch>
            <a:fillRect/>
          </a:stretch>
        </p:blipFill>
        <p:spPr>
          <a:xfrm>
            <a:off x="361080" y="504000"/>
            <a:ext cx="11590920" cy="602712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97" name="Shape 97"/>
        <p:cNvGrpSpPr/>
        <p:nvPr/>
      </p:nvGrpSpPr>
      <p:grpSpPr>
        <a:xfrm>
          <a:off x="0" y="0"/>
          <a:ext cx="0" cy="0"/>
          <a:chOff x="0" y="0"/>
          <a:chExt cx="0" cy="0"/>
        </a:xfrm>
      </p:grpSpPr>
      <p:sp>
        <p:nvSpPr>
          <p:cNvPr id="98" name="Google Shape;98;p21"/>
          <p:cNvSpPr txBox="1"/>
          <p:nvPr/>
        </p:nvSpPr>
        <p:spPr>
          <a:xfrm>
            <a:off x="609480" y="190440"/>
            <a:ext cx="10972440" cy="582120"/>
          </a:xfrm>
          <a:prstGeom prst="rect">
            <a:avLst/>
          </a:prstGeom>
          <a:noFill/>
          <a:ln>
            <a:noFill/>
          </a:ln>
        </p:spPr>
        <p:txBody>
          <a:bodyPr spcFirstLastPara="1" wrap="square" lIns="90000" tIns="45000" rIns="90000" bIns="45000" anchor="ctr" anchorCtr="0">
            <a:noAutofit/>
          </a:bodyPr>
          <a:lstStyle/>
          <a:p>
            <a:pPr marL="0" marR="0" lvl="0" indent="0" algn="l" rtl="0">
              <a:spcBef>
                <a:spcPts val="0"/>
              </a:spcBef>
              <a:spcAft>
                <a:spcPts val="0"/>
              </a:spcAft>
              <a:buNone/>
            </a:pPr>
            <a:endParaRPr sz="1800" b="0" strike="noStrike">
              <a:solidFill>
                <a:srgbClr val="000000"/>
              </a:solidFill>
              <a:latin typeface="Arial"/>
              <a:ea typeface="Arial"/>
              <a:cs typeface="Arial"/>
              <a:sym typeface="Arial"/>
            </a:endParaRPr>
          </a:p>
        </p:txBody>
      </p:sp>
      <p:pic>
        <p:nvPicPr>
          <p:cNvPr id="99" name="Google Shape;99;p21" descr="awards"/>
          <p:cNvPicPr preferRelativeResize="0"/>
          <p:nvPr/>
        </p:nvPicPr>
        <p:blipFill rotWithShape="1">
          <a:blip r:embed="rId2"/>
          <a:srcRect/>
          <a:stretch>
            <a:fillRect/>
          </a:stretch>
        </p:blipFill>
        <p:spPr>
          <a:xfrm>
            <a:off x="432000" y="280080"/>
            <a:ext cx="11354760" cy="627192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74" name="Shape 74"/>
        <p:cNvGrpSpPr/>
        <p:nvPr/>
      </p:nvGrpSpPr>
      <p:grpSpPr>
        <a:xfrm>
          <a:off x="0" y="0"/>
          <a:ext cx="0" cy="0"/>
          <a:chOff x="0" y="0"/>
          <a:chExt cx="0" cy="0"/>
        </a:xfrm>
      </p:grpSpPr>
      <p:sp>
        <p:nvSpPr>
          <p:cNvPr id="75" name="Google Shape;75;p17"/>
          <p:cNvSpPr txBox="1"/>
          <p:nvPr/>
        </p:nvSpPr>
        <p:spPr>
          <a:xfrm>
            <a:off x="550900" y="908875"/>
            <a:ext cx="10972500" cy="582000"/>
          </a:xfrm>
          <a:prstGeom prst="rect">
            <a:avLst/>
          </a:prstGeom>
          <a:noFill/>
          <a:ln>
            <a:noFill/>
          </a:ln>
        </p:spPr>
        <p:txBody>
          <a:bodyPr spcFirstLastPara="1" wrap="square" lIns="90000" tIns="45000" rIns="90000" bIns="45000" anchor="ctr" anchorCtr="0">
            <a:noAutofit/>
          </a:bodyPr>
          <a:lstStyle/>
          <a:p>
            <a:pPr marL="0" marR="0" lvl="0" indent="457200" algn="l" rtl="0">
              <a:lnSpc>
                <a:spcPct val="100000"/>
              </a:lnSpc>
              <a:spcBef>
                <a:spcPts val="0"/>
              </a:spcBef>
              <a:spcAft>
                <a:spcPts val="0"/>
              </a:spcAft>
              <a:buNone/>
            </a:pPr>
            <a:r>
              <a:rPr lang="en-IN" sz="3600" b="0" strike="noStrike">
                <a:solidFill>
                  <a:srgbClr val="000000"/>
                </a:solidFill>
                <a:latin typeface="Arial"/>
                <a:ea typeface="Arial"/>
                <a:cs typeface="Arial"/>
                <a:sym typeface="Arial"/>
              </a:rPr>
              <a:t>				</a:t>
            </a:r>
            <a:r>
              <a:rPr lang="en-IN" sz="4000" b="1" strike="noStrike">
                <a:solidFill>
                  <a:srgbClr val="000000"/>
                </a:solidFill>
                <a:latin typeface="Arial"/>
                <a:ea typeface="Arial"/>
                <a:cs typeface="Arial"/>
                <a:sym typeface="Arial"/>
              </a:rPr>
              <a:t>Open Source</a:t>
            </a:r>
            <a:endParaRPr lang="en-IN" sz="4000" b="1" strike="noStrike">
              <a:solidFill>
                <a:srgbClr val="000000"/>
              </a:solidFill>
              <a:latin typeface="Arial"/>
              <a:ea typeface="Arial"/>
              <a:cs typeface="Arial"/>
              <a:sym typeface="Arial"/>
            </a:endParaRPr>
          </a:p>
        </p:txBody>
      </p:sp>
      <p:sp>
        <p:nvSpPr>
          <p:cNvPr id="76" name="Google Shape;76;p17"/>
          <p:cNvSpPr txBox="1"/>
          <p:nvPr/>
        </p:nvSpPr>
        <p:spPr>
          <a:xfrm>
            <a:off x="623570" y="1844675"/>
            <a:ext cx="10972165" cy="3710940"/>
          </a:xfrm>
          <a:prstGeom prst="rect">
            <a:avLst/>
          </a:prstGeom>
          <a:noFill/>
          <a:ln>
            <a:noFill/>
          </a:ln>
        </p:spPr>
        <p:txBody>
          <a:bodyPr spcFirstLastPara="1" wrap="square" lIns="90000" tIns="45000" rIns="90000" bIns="45000" anchor="t" anchorCtr="0">
            <a:noAutofit/>
          </a:bodyPr>
          <a:lstStyle/>
          <a:p>
            <a:pPr marL="342900" marR="0" lvl="0" indent="-342900" algn="l" rtl="0">
              <a:lnSpc>
                <a:spcPct val="100000"/>
              </a:lnSpc>
              <a:spcBef>
                <a:spcPts val="0"/>
              </a:spcBef>
              <a:spcAft>
                <a:spcPts val="0"/>
              </a:spcAft>
              <a:buClr>
                <a:srgbClr val="000000"/>
              </a:buClr>
              <a:buSzPts val="2000"/>
              <a:buFont typeface="Noto Sans Symbols"/>
              <a:buChar char="∙"/>
            </a:pPr>
            <a:r>
              <a:rPr lang="en-IN" sz="2000" b="1" strike="noStrike">
                <a:solidFill>
                  <a:srgbClr val="FFFFFE"/>
                </a:solidFill>
                <a:latin typeface="Arial"/>
                <a:ea typeface="Arial"/>
                <a:cs typeface="Arial"/>
                <a:sym typeface="Arial"/>
              </a:rPr>
              <a:t>Open Source is a great development model! But it’s not a business model8.To build a sustainable solution, we use an open core business model, based on two products:</a:t>
            </a:r>
            <a:endParaRPr lang="en-IN" sz="2000" b="1" strike="noStrike">
              <a:solidFill>
                <a:srgbClr val="FFFFFE"/>
              </a:solidFill>
              <a:latin typeface="Arial"/>
              <a:ea typeface="Arial"/>
              <a:cs typeface="Arial"/>
              <a:sym typeface="Arial"/>
            </a:endParaRPr>
          </a:p>
          <a:p>
            <a:pPr marL="342900" marR="0" lvl="0" indent="-342900" algn="l" rtl="0">
              <a:lnSpc>
                <a:spcPct val="100000"/>
              </a:lnSpc>
              <a:spcBef>
                <a:spcPts val="0"/>
              </a:spcBef>
              <a:spcAft>
                <a:spcPts val="0"/>
              </a:spcAft>
              <a:buClr>
                <a:srgbClr val="000000"/>
              </a:buClr>
              <a:buSzPts val="2000"/>
              <a:buFont typeface="Noto Sans Symbols"/>
              <a:buChar char="∙"/>
            </a:pPr>
            <a:endParaRPr lang="en-IN" sz="2000" b="1" strike="noStrike">
              <a:solidFill>
                <a:srgbClr val="FFFFFE"/>
              </a:solidFill>
              <a:latin typeface="Arial"/>
              <a:ea typeface="Arial"/>
              <a:cs typeface="Arial"/>
              <a:sym typeface="Arial"/>
            </a:endParaRPr>
          </a:p>
          <a:p>
            <a:pPr marL="342900" marR="0" lvl="0" indent="-342900" algn="l" rtl="0">
              <a:lnSpc>
                <a:spcPct val="100000"/>
              </a:lnSpc>
              <a:spcBef>
                <a:spcPts val="0"/>
              </a:spcBef>
              <a:spcAft>
                <a:spcPts val="0"/>
              </a:spcAft>
              <a:buClr>
                <a:srgbClr val="000000"/>
              </a:buClr>
              <a:buSzPts val="2000"/>
              <a:buFont typeface="Noto Sans Symbols"/>
              <a:buChar char="∙"/>
            </a:pPr>
            <a:r>
              <a:rPr lang="en-IN" sz="2000" b="1" strike="noStrike">
                <a:solidFill>
                  <a:srgbClr val="000000"/>
                </a:solidFill>
                <a:latin typeface="Arial"/>
                <a:ea typeface="Arial"/>
                <a:cs typeface="Arial"/>
                <a:sym typeface="Arial"/>
              </a:rPr>
              <a:t>1. Odoo Community, </a:t>
            </a:r>
            <a:r>
              <a:rPr lang="en-IN" sz="2000" b="1" strike="noStrike">
                <a:solidFill>
                  <a:schemeClr val="bg1"/>
                </a:solidFill>
                <a:latin typeface="Arial"/>
                <a:ea typeface="Arial"/>
                <a:cs typeface="Arial"/>
                <a:sym typeface="Arial"/>
              </a:rPr>
              <a:t>our open source product that covers most management needs: CRM, Sales, Invoicing, MRP, Website, etc.</a:t>
            </a:r>
            <a:endParaRPr lang="en-IN" sz="2000" b="1" strike="noStrike">
              <a:solidFill>
                <a:schemeClr val="bg1"/>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2000"/>
              <a:buFont typeface="Noto Sans Symbols"/>
              <a:buNone/>
            </a:pPr>
            <a:endParaRPr lang="en-IN" sz="2000" b="1" strike="noStrike">
              <a:solidFill>
                <a:schemeClr val="bg1"/>
              </a:solidFill>
              <a:latin typeface="Arial"/>
              <a:ea typeface="Arial"/>
              <a:cs typeface="Arial"/>
              <a:sym typeface="Arial"/>
            </a:endParaRPr>
          </a:p>
          <a:p>
            <a:pPr marL="342900" marR="0" lvl="0" indent="-342900" algn="l" rtl="0">
              <a:lnSpc>
                <a:spcPct val="100000"/>
              </a:lnSpc>
              <a:spcBef>
                <a:spcPts val="400"/>
              </a:spcBef>
              <a:spcAft>
                <a:spcPts val="0"/>
              </a:spcAft>
              <a:buClr>
                <a:srgbClr val="000000"/>
              </a:buClr>
              <a:buSzPts val="2000"/>
              <a:buFont typeface="Noto Sans Symbols"/>
              <a:buChar char="∙"/>
            </a:pPr>
            <a:r>
              <a:rPr lang="en-IN" sz="2000" b="1" strike="noStrike">
                <a:solidFill>
                  <a:schemeClr val="tx1"/>
                </a:solidFill>
                <a:latin typeface="Arial"/>
                <a:ea typeface="Arial"/>
                <a:cs typeface="Arial"/>
                <a:sym typeface="Arial"/>
              </a:rPr>
              <a:t>2. Odoo Enterprise,</a:t>
            </a:r>
            <a:r>
              <a:rPr lang="en-IN" sz="2000" b="1" strike="noStrike">
                <a:solidFill>
                  <a:srgbClr val="FFFFFE"/>
                </a:solidFill>
                <a:latin typeface="Arial"/>
                <a:ea typeface="Arial"/>
                <a:cs typeface="Arial"/>
                <a:sym typeface="Arial"/>
              </a:rPr>
              <a:t> a subscription to get extra features (Accounting, Studio, Timesheet, etc) and services (upgrades, support, Odoo.sh).</a:t>
            </a:r>
            <a:endParaRPr lang="en-IN" sz="2000" b="1" strike="noStrike">
              <a:solidFill>
                <a:srgbClr val="FFFFFE"/>
              </a:solidFill>
              <a:latin typeface="Arial"/>
              <a:ea typeface="Arial"/>
              <a:cs typeface="Arial"/>
              <a:sym typeface="Arial"/>
            </a:endParaRPr>
          </a:p>
          <a:p>
            <a:pPr marL="0" marR="0" lvl="0" indent="0" algn="l" rtl="0">
              <a:lnSpc>
                <a:spcPct val="100000"/>
              </a:lnSpc>
              <a:spcBef>
                <a:spcPts val="400"/>
              </a:spcBef>
              <a:spcAft>
                <a:spcPts val="0"/>
              </a:spcAft>
              <a:buClr>
                <a:srgbClr val="000000"/>
              </a:buClr>
              <a:buSzPts val="2000"/>
              <a:buFont typeface="Noto Sans Symbols"/>
              <a:buNone/>
            </a:pPr>
            <a:endParaRPr sz="2000" b="1" strike="noStrike">
              <a:solidFill>
                <a:srgbClr val="000000"/>
              </a:solidFill>
              <a:latin typeface="Arial"/>
              <a:ea typeface="Arial"/>
              <a:cs typeface="Arial"/>
              <a:sym typeface="Arial"/>
            </a:endParaRPr>
          </a:p>
        </p:txBody>
      </p:sp>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6354</Words>
  <Application>WPS Presentation</Application>
  <PresentationFormat/>
  <Paragraphs>146</Paragraphs>
  <Slides>20</Slides>
  <Notes>0</Notes>
  <HiddenSlides>0</HiddenSlides>
  <MMClips>0</MMClips>
  <ScaleCrop>false</ScaleCrop>
  <HeadingPairs>
    <vt:vector size="6" baseType="variant">
      <vt:variant>
        <vt:lpstr>已用的字体</vt:lpstr>
      </vt:variant>
      <vt:variant>
        <vt:i4>11</vt:i4>
      </vt:variant>
      <vt:variant>
        <vt:lpstr>主题</vt:lpstr>
      </vt:variant>
      <vt:variant>
        <vt:i4>1</vt:i4>
      </vt:variant>
      <vt:variant>
        <vt:lpstr>幻灯片标题</vt:lpstr>
      </vt:variant>
      <vt:variant>
        <vt:i4>20</vt:i4>
      </vt:variant>
    </vt:vector>
  </HeadingPairs>
  <TitlesOfParts>
    <vt:vector size="32" baseType="lpstr">
      <vt:lpstr>Arial</vt:lpstr>
      <vt:lpstr>SimSun</vt:lpstr>
      <vt:lpstr>Wingdings</vt:lpstr>
      <vt:lpstr>Arial</vt:lpstr>
      <vt:lpstr>Nimbus Roman No9 L</vt:lpstr>
      <vt:lpstr>Noto Sans Symbols</vt:lpstr>
      <vt:lpstr>Gubbi</vt:lpstr>
      <vt:lpstr>Microsoft YaHei</vt:lpstr>
      <vt:lpstr>Droid Sans Fallback</vt:lpstr>
      <vt:lpstr>Arial Unicode MS</vt:lpstr>
      <vt:lpstr>OpenSymbol</vt:lpstr>
      <vt:lpstr>Simple Light</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odoo</cp:lastModifiedBy>
  <cp:revision>26</cp:revision>
  <dcterms:created xsi:type="dcterms:W3CDTF">2023-04-14T17:48:07Z</dcterms:created>
  <dcterms:modified xsi:type="dcterms:W3CDTF">2023-04-14T17:48:07Z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
  </property>
  <property fmtid="{D5CDD505-2E9C-101B-9397-08002B2CF9AE}" pid="3" name="KSOProductBuildVer">
    <vt:lpwstr>1033-11.1.0.11691</vt:lpwstr>
  </property>
</Properties>
</file>